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459" r:id="rId2"/>
    <p:sldId id="764" r:id="rId3"/>
    <p:sldId id="765" r:id="rId4"/>
    <p:sldId id="766" r:id="rId5"/>
    <p:sldId id="767" r:id="rId6"/>
    <p:sldId id="768" r:id="rId7"/>
    <p:sldId id="779" r:id="rId8"/>
    <p:sldId id="780" r:id="rId9"/>
    <p:sldId id="781" r:id="rId10"/>
    <p:sldId id="782" r:id="rId11"/>
    <p:sldId id="450" r:id="rId12"/>
    <p:sldId id="451" r:id="rId13"/>
    <p:sldId id="452" r:id="rId14"/>
    <p:sldId id="758" r:id="rId15"/>
    <p:sldId id="608" r:id="rId16"/>
    <p:sldId id="719" r:id="rId17"/>
    <p:sldId id="720" r:id="rId18"/>
    <p:sldId id="721" r:id="rId19"/>
    <p:sldId id="722" r:id="rId20"/>
    <p:sldId id="724" r:id="rId21"/>
    <p:sldId id="723" r:id="rId22"/>
    <p:sldId id="518" r:id="rId23"/>
    <p:sldId id="522" r:id="rId24"/>
    <p:sldId id="520" r:id="rId25"/>
    <p:sldId id="521" r:id="rId26"/>
    <p:sldId id="783" r:id="rId27"/>
    <p:sldId id="784" r:id="rId28"/>
    <p:sldId id="785" r:id="rId29"/>
    <p:sldId id="523" r:id="rId30"/>
    <p:sldId id="524" r:id="rId31"/>
    <p:sldId id="786" r:id="rId32"/>
    <p:sldId id="421" r:id="rId33"/>
    <p:sldId id="542" r:id="rId34"/>
    <p:sldId id="543" r:id="rId35"/>
    <p:sldId id="482" r:id="rId36"/>
    <p:sldId id="651" r:id="rId37"/>
    <p:sldId id="605" r:id="rId38"/>
    <p:sldId id="540" r:id="rId39"/>
    <p:sldId id="761" r:id="rId40"/>
    <p:sldId id="759" r:id="rId41"/>
    <p:sldId id="762" r:id="rId42"/>
    <p:sldId id="776" r:id="rId43"/>
    <p:sldId id="792" r:id="rId44"/>
    <p:sldId id="763" r:id="rId45"/>
    <p:sldId id="791" r:id="rId46"/>
    <p:sldId id="787" r:id="rId47"/>
    <p:sldId id="788" r:id="rId48"/>
    <p:sldId id="789" r:id="rId49"/>
    <p:sldId id="790" r:id="rId50"/>
    <p:sldId id="642" r:id="rId51"/>
    <p:sldId id="607" r:id="rId52"/>
    <p:sldId id="62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60"/>
  </p:normalViewPr>
  <p:slideViewPr>
    <p:cSldViewPr>
      <p:cViewPr varScale="1">
        <p:scale>
          <a:sx n="111" d="100"/>
          <a:sy n="111" d="100"/>
        </p:scale>
        <p:origin x="1818"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28/01/2023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28/01/2023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28/01/2023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www.ccli.com/" TargetMode="External"/><Relationship Id="rId2" Type="http://schemas.openxmlformats.org/officeDocument/2006/relationships/hyperlink" Target="https://songselect.ccli.com/about/termsofus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C73C4-F008-4FD5-AAEC-EF911DED463B}"/>
              </a:ext>
            </a:extLst>
          </p:cNvPr>
          <p:cNvSpPr>
            <a:spLocks noGrp="1"/>
          </p:cNvSpPr>
          <p:nvPr>
            <p:ph idx="1"/>
          </p:nvPr>
        </p:nvSpPr>
        <p:spPr>
          <a:xfrm>
            <a:off x="395536" y="764704"/>
            <a:ext cx="8229600" cy="4525963"/>
          </a:xfrm>
        </p:spPr>
        <p:txBody>
          <a:bodyPr>
            <a:normAutofit fontScale="92500"/>
          </a:bodyPr>
          <a:lstStyle/>
          <a:p>
            <a:pPr marL="0" indent="0" algn="ctr">
              <a:buNone/>
            </a:pPr>
            <a:r>
              <a:rPr lang="en-GB" sz="6000" dirty="0">
                <a:solidFill>
                  <a:schemeClr val="bg1"/>
                </a:solidFill>
              </a:rPr>
              <a:t>Cornerstone City Church</a:t>
            </a:r>
            <a:br>
              <a:rPr lang="en-GB" sz="6000" dirty="0">
                <a:solidFill>
                  <a:schemeClr val="bg1"/>
                </a:solidFill>
              </a:rPr>
            </a:br>
            <a:r>
              <a:rPr lang="en-GB" sz="6000" dirty="0">
                <a:solidFill>
                  <a:schemeClr val="bg1"/>
                </a:solidFill>
              </a:rPr>
              <a:t>Peninsula Plus Community</a:t>
            </a:r>
            <a:br>
              <a:rPr lang="en-GB" sz="6000" dirty="0">
                <a:solidFill>
                  <a:schemeClr val="bg1"/>
                </a:solidFill>
              </a:rPr>
            </a:br>
            <a:br>
              <a:rPr lang="en-GB" sz="6000" dirty="0">
                <a:solidFill>
                  <a:schemeClr val="bg1"/>
                </a:solidFill>
              </a:rPr>
            </a:br>
            <a:r>
              <a:rPr lang="en-GB" sz="5200" dirty="0">
                <a:solidFill>
                  <a:schemeClr val="bg1"/>
                </a:solidFill>
              </a:rPr>
              <a:t>Hoo Are </a:t>
            </a:r>
            <a:r>
              <a:rPr lang="en-GB" sz="5200" dirty="0" err="1">
                <a:solidFill>
                  <a:schemeClr val="bg1"/>
                </a:solidFill>
              </a:rPr>
              <a:t>Ya</a:t>
            </a:r>
            <a:br>
              <a:rPr lang="en-GB" sz="5200" dirty="0">
                <a:solidFill>
                  <a:schemeClr val="bg1"/>
                </a:solidFill>
              </a:rPr>
            </a:br>
            <a:r>
              <a:rPr lang="en-GB" dirty="0">
                <a:solidFill>
                  <a:schemeClr val="bg1"/>
                </a:solidFill>
              </a:rPr>
              <a:t>29-01-2023</a:t>
            </a:r>
          </a:p>
        </p:txBody>
      </p:sp>
    </p:spTree>
    <p:extLst>
      <p:ext uri="{BB962C8B-B14F-4D97-AF65-F5344CB8AC3E}">
        <p14:creationId xmlns:p14="http://schemas.microsoft.com/office/powerpoint/2010/main" val="109961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88640"/>
            <a:ext cx="8856984" cy="6480720"/>
          </a:xfrm>
        </p:spPr>
        <p:txBody>
          <a:bodyPr>
            <a:noAutofit/>
          </a:bodyPr>
          <a:lstStyle/>
          <a:p>
            <a:r>
              <a:rPr lang="en-GB" sz="5400" dirty="0">
                <a:solidFill>
                  <a:schemeClr val="bg1"/>
                </a:solidFill>
              </a:rPr>
              <a:t>Hosanna </a:t>
            </a:r>
            <a:r>
              <a:rPr lang="en-GB" sz="5400" dirty="0" err="1">
                <a:solidFill>
                  <a:schemeClr val="bg1"/>
                </a:solidFill>
              </a:rPr>
              <a:t>Hosanna</a:t>
            </a:r>
            <a:endParaRPr lang="en-GB" sz="5400" dirty="0">
              <a:solidFill>
                <a:schemeClr val="bg1"/>
              </a:solidFill>
            </a:endParaRPr>
          </a:p>
          <a:p>
            <a:r>
              <a:rPr lang="en-GB" sz="5400" dirty="0">
                <a:solidFill>
                  <a:schemeClr val="bg1"/>
                </a:solidFill>
              </a:rPr>
              <a:t>You are the God who saves us</a:t>
            </a:r>
          </a:p>
          <a:p>
            <a:r>
              <a:rPr lang="en-GB" sz="5400" dirty="0">
                <a:solidFill>
                  <a:schemeClr val="bg1"/>
                </a:solidFill>
              </a:rPr>
              <a:t>Worthy of all our praises</a:t>
            </a:r>
          </a:p>
          <a:p>
            <a:r>
              <a:rPr lang="en-GB" sz="5400" dirty="0">
                <a:solidFill>
                  <a:schemeClr val="bg1"/>
                </a:solidFill>
              </a:rPr>
              <a:t>Hosanna </a:t>
            </a:r>
            <a:r>
              <a:rPr lang="en-GB" sz="5400" dirty="0" err="1">
                <a:solidFill>
                  <a:schemeClr val="bg1"/>
                </a:solidFill>
              </a:rPr>
              <a:t>Hosanna</a:t>
            </a:r>
            <a:endParaRPr lang="en-GB" sz="5400" dirty="0">
              <a:solidFill>
                <a:schemeClr val="bg1"/>
              </a:solidFill>
            </a:endParaRPr>
          </a:p>
          <a:p>
            <a:r>
              <a:rPr lang="en-GB" sz="5400" dirty="0">
                <a:solidFill>
                  <a:schemeClr val="bg1"/>
                </a:solidFill>
              </a:rPr>
              <a:t>Come have Your way among us</a:t>
            </a:r>
          </a:p>
          <a:p>
            <a:r>
              <a:rPr lang="en-GB" sz="5400" dirty="0">
                <a:solidFill>
                  <a:schemeClr val="bg1"/>
                </a:solidFill>
              </a:rPr>
              <a:t>We welcome You here Lord Jesus</a:t>
            </a:r>
            <a:endParaRPr lang="en-GB" sz="5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30055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88640"/>
            <a:ext cx="8856984" cy="6480720"/>
          </a:xfrm>
        </p:spPr>
        <p:txBody>
          <a:bodyPr>
            <a:noAutofit/>
          </a:bodyPr>
          <a:lstStyle/>
          <a:p>
            <a:r>
              <a:rPr lang="en-GB" sz="5000" dirty="0">
                <a:solidFill>
                  <a:schemeClr val="bg1"/>
                </a:solidFill>
              </a:rPr>
              <a:t>Hear the sound of</a:t>
            </a:r>
          </a:p>
          <a:p>
            <a:r>
              <a:rPr lang="en-GB" sz="5000" dirty="0">
                <a:solidFill>
                  <a:schemeClr val="bg1"/>
                </a:solidFill>
              </a:rPr>
              <a:t>Hearts returning to You</a:t>
            </a:r>
          </a:p>
          <a:p>
            <a:r>
              <a:rPr lang="en-GB" sz="5000" dirty="0">
                <a:solidFill>
                  <a:schemeClr val="bg1"/>
                </a:solidFill>
              </a:rPr>
              <a:t>We turn to You</a:t>
            </a:r>
          </a:p>
          <a:p>
            <a:r>
              <a:rPr lang="en-GB" sz="5000" dirty="0">
                <a:solidFill>
                  <a:schemeClr val="bg1"/>
                </a:solidFill>
              </a:rPr>
              <a:t>In Your Kingdom</a:t>
            </a:r>
          </a:p>
          <a:p>
            <a:r>
              <a:rPr lang="en-GB" sz="5000" dirty="0">
                <a:solidFill>
                  <a:schemeClr val="bg1"/>
                </a:solidFill>
              </a:rPr>
              <a:t>Broken lives are made new</a:t>
            </a:r>
          </a:p>
          <a:p>
            <a:r>
              <a:rPr lang="en-GB" sz="5000" dirty="0">
                <a:solidFill>
                  <a:schemeClr val="bg1"/>
                </a:solidFill>
              </a:rPr>
              <a:t>You make us new</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416403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400" dirty="0" err="1">
                <a:solidFill>
                  <a:schemeClr val="bg1"/>
                </a:solidFill>
              </a:rPr>
              <a:t>‘Cause</a:t>
            </a:r>
            <a:r>
              <a:rPr lang="en-GB" sz="5400" dirty="0">
                <a:solidFill>
                  <a:schemeClr val="bg1"/>
                </a:solidFill>
              </a:rPr>
              <a:t> when we see You</a:t>
            </a:r>
          </a:p>
          <a:p>
            <a:r>
              <a:rPr lang="en-GB" sz="5400" dirty="0">
                <a:solidFill>
                  <a:schemeClr val="bg1"/>
                </a:solidFill>
              </a:rPr>
              <a:t>We find strength to face the day</a:t>
            </a:r>
          </a:p>
          <a:p>
            <a:r>
              <a:rPr lang="en-GB" sz="5400" dirty="0">
                <a:solidFill>
                  <a:schemeClr val="bg1"/>
                </a:solidFill>
              </a:rPr>
              <a:t>In Your presence</a:t>
            </a:r>
          </a:p>
          <a:p>
            <a:r>
              <a:rPr lang="en-GB" sz="5400" dirty="0">
                <a:solidFill>
                  <a:schemeClr val="bg1"/>
                </a:solidFill>
              </a:rPr>
              <a:t>All our fears are washed away</a:t>
            </a:r>
          </a:p>
          <a:p>
            <a:r>
              <a:rPr lang="en-GB" sz="5400" dirty="0">
                <a:solidFill>
                  <a:schemeClr val="bg1"/>
                </a:solidFill>
              </a:rPr>
              <a:t>(Washed away)</a:t>
            </a:r>
            <a:endParaRPr lang="en-GB" sz="5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3709357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88640"/>
            <a:ext cx="8856984" cy="6480720"/>
          </a:xfrm>
        </p:spPr>
        <p:txBody>
          <a:bodyPr>
            <a:noAutofit/>
          </a:bodyPr>
          <a:lstStyle/>
          <a:p>
            <a:r>
              <a:rPr lang="en-GB" sz="5400" dirty="0">
                <a:solidFill>
                  <a:schemeClr val="bg1"/>
                </a:solidFill>
              </a:rPr>
              <a:t>Hosanna </a:t>
            </a:r>
            <a:r>
              <a:rPr lang="en-GB" sz="5400" dirty="0" err="1">
                <a:solidFill>
                  <a:schemeClr val="bg1"/>
                </a:solidFill>
              </a:rPr>
              <a:t>Hosanna</a:t>
            </a:r>
            <a:endParaRPr lang="en-GB" sz="5400" dirty="0">
              <a:solidFill>
                <a:schemeClr val="bg1"/>
              </a:solidFill>
            </a:endParaRPr>
          </a:p>
          <a:p>
            <a:r>
              <a:rPr lang="en-GB" sz="5400" dirty="0">
                <a:solidFill>
                  <a:schemeClr val="bg1"/>
                </a:solidFill>
              </a:rPr>
              <a:t>You are the God who saves us</a:t>
            </a:r>
          </a:p>
          <a:p>
            <a:r>
              <a:rPr lang="en-GB" sz="5400" dirty="0">
                <a:solidFill>
                  <a:schemeClr val="bg1"/>
                </a:solidFill>
              </a:rPr>
              <a:t>Worthy of all our praises</a:t>
            </a:r>
          </a:p>
          <a:p>
            <a:r>
              <a:rPr lang="en-GB" sz="5400" dirty="0">
                <a:solidFill>
                  <a:schemeClr val="bg1"/>
                </a:solidFill>
              </a:rPr>
              <a:t>Hosanna </a:t>
            </a:r>
            <a:r>
              <a:rPr lang="en-GB" sz="5400" dirty="0" err="1">
                <a:solidFill>
                  <a:schemeClr val="bg1"/>
                </a:solidFill>
              </a:rPr>
              <a:t>Hosanna</a:t>
            </a:r>
            <a:endParaRPr lang="en-GB" sz="5400" dirty="0">
              <a:solidFill>
                <a:schemeClr val="bg1"/>
              </a:solidFill>
            </a:endParaRPr>
          </a:p>
          <a:p>
            <a:r>
              <a:rPr lang="en-GB" sz="5400" dirty="0">
                <a:solidFill>
                  <a:schemeClr val="bg1"/>
                </a:solidFill>
              </a:rPr>
              <a:t>Come have Your way among us</a:t>
            </a:r>
          </a:p>
          <a:p>
            <a:r>
              <a:rPr lang="en-GB" sz="5400" dirty="0">
                <a:solidFill>
                  <a:schemeClr val="bg1"/>
                </a:solidFill>
              </a:rPr>
              <a:t>We welcome You here Lord Jesus</a:t>
            </a:r>
            <a:endParaRPr lang="en-GB" sz="5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85628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sign&#10;&#10;Description automatically generated with medium confidence">
            <a:extLst>
              <a:ext uri="{FF2B5EF4-FFF2-40B4-BE49-F238E27FC236}">
                <a16:creationId xmlns:a16="http://schemas.microsoft.com/office/drawing/2014/main" id="{648E1129-6133-E1BC-9E0C-F6A65632DE22}"/>
              </a:ext>
            </a:extLst>
          </p:cNvPr>
          <p:cNvPicPr>
            <a:picLocks noChangeAspect="1"/>
          </p:cNvPicPr>
          <p:nvPr/>
        </p:nvPicPr>
        <p:blipFill rotWithShape="1">
          <a:blip r:embed="rId2"/>
          <a:srcRect l="7270" r="5704"/>
          <a:stretch/>
        </p:blipFill>
        <p:spPr>
          <a:xfrm rot="21480000">
            <a:off x="853377" y="1003258"/>
            <a:ext cx="7437246" cy="4764396"/>
          </a:xfrm>
          <a:prstGeom prst="rect">
            <a:avLst/>
          </a:prstGeom>
        </p:spPr>
      </p:pic>
    </p:spTree>
    <p:extLst>
      <p:ext uri="{BB962C8B-B14F-4D97-AF65-F5344CB8AC3E}">
        <p14:creationId xmlns:p14="http://schemas.microsoft.com/office/powerpoint/2010/main" val="48644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I Love You Lord</a:t>
            </a:r>
            <a:br>
              <a:rPr lang="en-GB" sz="6600" b="0" i="0" dirty="0">
                <a:solidFill>
                  <a:srgbClr val="00A3E0"/>
                </a:solidFill>
                <a:effectLst/>
                <a:latin typeface="akagi_probook"/>
              </a:rPr>
            </a:br>
            <a:r>
              <a:rPr lang="en-GB" sz="6600" b="0" i="0" dirty="0">
                <a:solidFill>
                  <a:srgbClr val="00A3E0"/>
                </a:solidFill>
                <a:effectLst/>
                <a:latin typeface="akagi_probook"/>
              </a:rPr>
              <a:t>(To My King)</a:t>
            </a:r>
          </a:p>
          <a:p>
            <a:br>
              <a:rPr lang="en-GB" sz="1200" dirty="0">
                <a:solidFill>
                  <a:schemeClr val="bg1"/>
                </a:solidFill>
              </a:rPr>
            </a:br>
            <a:r>
              <a:rPr lang="en-GB" sz="1200" dirty="0" err="1">
                <a:solidFill>
                  <a:schemeClr val="bg1"/>
                </a:solidFill>
              </a:rPr>
              <a:t>Gatherhouse</a:t>
            </a:r>
            <a:r>
              <a:rPr lang="en-GB" sz="1200" dirty="0">
                <a:solidFill>
                  <a:schemeClr val="bg1"/>
                </a:solidFill>
              </a:rPr>
              <a:t> Music, Ryan Kennedy, </a:t>
            </a:r>
            <a:r>
              <a:rPr lang="en-GB" sz="1200" dirty="0" err="1">
                <a:solidFill>
                  <a:schemeClr val="bg1"/>
                </a:solidFill>
              </a:rPr>
              <a:t>Durell</a:t>
            </a:r>
            <a:r>
              <a:rPr lang="en-GB" sz="1200" dirty="0">
                <a:solidFill>
                  <a:schemeClr val="bg1"/>
                </a:solidFill>
              </a:rPr>
              <a:t> Comedy</a:t>
            </a:r>
          </a:p>
        </p:txBody>
      </p:sp>
    </p:spTree>
    <p:extLst>
      <p:ext uri="{BB962C8B-B14F-4D97-AF65-F5344CB8AC3E}">
        <p14:creationId xmlns:p14="http://schemas.microsoft.com/office/powerpoint/2010/main" val="263369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You invite me</a:t>
            </a:r>
          </a:p>
          <a:p>
            <a:r>
              <a:rPr lang="en-GB" sz="4400" dirty="0">
                <a:solidFill>
                  <a:schemeClr val="bg1"/>
                </a:solidFill>
              </a:rPr>
              <a:t>To sit down at Your table</a:t>
            </a:r>
          </a:p>
          <a:p>
            <a:r>
              <a:rPr lang="en-GB" sz="4400" dirty="0">
                <a:solidFill>
                  <a:schemeClr val="bg1"/>
                </a:solidFill>
              </a:rPr>
              <a:t>Where I can taste and I can see</a:t>
            </a:r>
          </a:p>
          <a:p>
            <a:r>
              <a:rPr lang="en-GB" sz="4400" dirty="0">
                <a:solidFill>
                  <a:schemeClr val="bg1"/>
                </a:solidFill>
              </a:rPr>
              <a:t>That You are good</a:t>
            </a:r>
          </a:p>
          <a:p>
            <a:r>
              <a:rPr lang="en-GB" sz="4400" dirty="0">
                <a:solidFill>
                  <a:schemeClr val="bg1"/>
                </a:solidFill>
              </a:rPr>
              <a:t>and You are always faithful</a:t>
            </a:r>
          </a:p>
          <a:p>
            <a:r>
              <a:rPr lang="en-GB" sz="4400" dirty="0">
                <a:solidFill>
                  <a:schemeClr val="bg1"/>
                </a:solidFill>
              </a:rPr>
              <a:t>To welcome me</a:t>
            </a:r>
          </a:p>
          <a:p>
            <a:r>
              <a:rPr lang="en-GB" sz="4400" dirty="0">
                <a:solidFill>
                  <a:schemeClr val="bg1"/>
                </a:solidFill>
              </a:rPr>
              <a:t>The least of these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2565024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You bring beauty out of the ashes</a:t>
            </a:r>
          </a:p>
          <a:p>
            <a:r>
              <a:rPr lang="en-GB" sz="4400" dirty="0">
                <a:solidFill>
                  <a:schemeClr val="bg1"/>
                </a:solidFill>
              </a:rPr>
              <a:t>To restore and to redeem</a:t>
            </a:r>
          </a:p>
          <a:p>
            <a:r>
              <a:rPr lang="en-GB" sz="4400" dirty="0">
                <a:solidFill>
                  <a:schemeClr val="bg1"/>
                </a:solidFill>
              </a:rPr>
              <a:t>So I have come to pour out all my oil</a:t>
            </a:r>
          </a:p>
          <a:p>
            <a:r>
              <a:rPr lang="en-GB" sz="4400" dirty="0">
                <a:solidFill>
                  <a:schemeClr val="bg1"/>
                </a:solidFill>
              </a:rPr>
              <a:t>All I have, this offering</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3963401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I love You Lord, I love You</a:t>
            </a:r>
          </a:p>
          <a:p>
            <a:r>
              <a:rPr lang="en-GB" sz="4400" dirty="0">
                <a:solidFill>
                  <a:schemeClr val="bg1"/>
                </a:solidFill>
              </a:rPr>
              <a:t>And I want to sing a sweet </a:t>
            </a:r>
            <a:r>
              <a:rPr lang="en-GB" sz="4400" dirty="0" err="1">
                <a:solidFill>
                  <a:schemeClr val="bg1"/>
                </a:solidFill>
              </a:rPr>
              <a:t>sweet</a:t>
            </a:r>
            <a:r>
              <a:rPr lang="en-GB" sz="4400" dirty="0">
                <a:solidFill>
                  <a:schemeClr val="bg1"/>
                </a:solidFill>
              </a:rPr>
              <a:t> melody</a:t>
            </a:r>
          </a:p>
          <a:p>
            <a:r>
              <a:rPr lang="en-GB" sz="4400" dirty="0">
                <a:solidFill>
                  <a:schemeClr val="bg1"/>
                </a:solidFill>
              </a:rPr>
              <a:t>To tell You, that I love You</a:t>
            </a:r>
          </a:p>
          <a:p>
            <a:r>
              <a:rPr lang="en-GB" sz="4400" dirty="0">
                <a:solidFill>
                  <a:schemeClr val="bg1"/>
                </a:solidFill>
              </a:rPr>
              <a:t>Let it be a sweet </a:t>
            </a:r>
            <a:r>
              <a:rPr lang="en-GB" sz="4400" dirty="0" err="1">
                <a:solidFill>
                  <a:schemeClr val="bg1"/>
                </a:solidFill>
              </a:rPr>
              <a:t>sweet</a:t>
            </a:r>
            <a:r>
              <a:rPr lang="en-GB" sz="4400" dirty="0">
                <a:solidFill>
                  <a:schemeClr val="bg1"/>
                </a:solidFill>
              </a:rPr>
              <a:t> melody</a:t>
            </a:r>
          </a:p>
          <a:p>
            <a:r>
              <a:rPr lang="en-GB" sz="4400" dirty="0">
                <a:solidFill>
                  <a:schemeClr val="bg1"/>
                </a:solidFill>
              </a:rPr>
              <a:t>To my King</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184211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You inhabit the praises of Your people</a:t>
            </a:r>
          </a:p>
          <a:p>
            <a:r>
              <a:rPr lang="en-GB" sz="4400" dirty="0">
                <a:solidFill>
                  <a:schemeClr val="bg1"/>
                </a:solidFill>
              </a:rPr>
              <a:t>So I know You're here, right now</a:t>
            </a:r>
          </a:p>
          <a:p>
            <a:r>
              <a:rPr lang="en-GB" sz="4400" dirty="0">
                <a:solidFill>
                  <a:schemeClr val="bg1"/>
                </a:solidFill>
              </a:rPr>
              <a:t>With Your Spirit stirring all around me</a:t>
            </a:r>
          </a:p>
          <a:p>
            <a:r>
              <a:rPr lang="en-GB" sz="4400" dirty="0">
                <a:solidFill>
                  <a:schemeClr val="bg1"/>
                </a:solidFill>
              </a:rPr>
              <a:t>Before Your glory, I bow</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2699212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We Want To See Jesus Lifted High</a:t>
            </a:r>
          </a:p>
          <a:p>
            <a:br>
              <a:rPr lang="en-GB" sz="1200" dirty="0">
                <a:solidFill>
                  <a:schemeClr val="bg1"/>
                </a:solidFill>
              </a:rPr>
            </a:br>
            <a:r>
              <a:rPr lang="en-GB" sz="1200" dirty="0">
                <a:solidFill>
                  <a:schemeClr val="bg1"/>
                </a:solidFill>
              </a:rPr>
              <a:t>CCLI Song # 1033408</a:t>
            </a:r>
          </a:p>
          <a:p>
            <a:endParaRPr lang="en-GB" sz="1200" dirty="0">
              <a:solidFill>
                <a:schemeClr val="bg1"/>
              </a:solidFill>
            </a:endParaRPr>
          </a:p>
          <a:p>
            <a:r>
              <a:rPr lang="en-GB" sz="1200" dirty="0">
                <a:solidFill>
                  <a:schemeClr val="bg1"/>
                </a:solidFill>
              </a:rPr>
              <a:t>© 1993 Thankyou Music</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Note: Reproduction of this sheet music requires a CCLI Music Reproduction Licence. Please report all copies.</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46995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In my coming and my going</a:t>
            </a:r>
          </a:p>
          <a:p>
            <a:r>
              <a:rPr lang="en-GB" sz="4400" dirty="0">
                <a:solidFill>
                  <a:schemeClr val="bg1"/>
                </a:solidFill>
              </a:rPr>
              <a:t>I will praise You</a:t>
            </a:r>
          </a:p>
          <a:p>
            <a:r>
              <a:rPr lang="en-GB" sz="4400" dirty="0">
                <a:solidFill>
                  <a:schemeClr val="bg1"/>
                </a:solidFill>
              </a:rPr>
              <a:t>From the evening through the morning</a:t>
            </a:r>
          </a:p>
          <a:p>
            <a:r>
              <a:rPr lang="en-GB" sz="4400" dirty="0">
                <a:solidFill>
                  <a:schemeClr val="bg1"/>
                </a:solidFill>
              </a:rPr>
              <a:t>I will praise You</a:t>
            </a:r>
          </a:p>
          <a:p>
            <a:r>
              <a:rPr lang="en-GB" sz="4400" dirty="0">
                <a:solidFill>
                  <a:schemeClr val="bg1"/>
                </a:solidFill>
              </a:rPr>
              <a:t>When I rise and when I fall</a:t>
            </a:r>
          </a:p>
          <a:p>
            <a:r>
              <a:rPr lang="en-GB" sz="4400" dirty="0">
                <a:solidFill>
                  <a:schemeClr val="bg1"/>
                </a:solidFill>
              </a:rPr>
              <a:t>I will praise You through it all</a:t>
            </a:r>
          </a:p>
          <a:p>
            <a:r>
              <a:rPr lang="en-GB" sz="4400" dirty="0">
                <a:solidFill>
                  <a:schemeClr val="bg1"/>
                </a:solidFill>
              </a:rPr>
              <a:t>I will sing a love song to my King</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79117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When I'm lonely and I'm doubting</a:t>
            </a:r>
          </a:p>
          <a:p>
            <a:r>
              <a:rPr lang="en-GB" sz="4400" dirty="0">
                <a:solidFill>
                  <a:schemeClr val="bg1"/>
                </a:solidFill>
              </a:rPr>
              <a:t>I will praise You</a:t>
            </a:r>
          </a:p>
          <a:p>
            <a:r>
              <a:rPr lang="en-GB" sz="4400" dirty="0">
                <a:solidFill>
                  <a:schemeClr val="bg1"/>
                </a:solidFill>
              </a:rPr>
              <a:t>On the mountain when I'm shouting</a:t>
            </a:r>
          </a:p>
          <a:p>
            <a:r>
              <a:rPr lang="en-GB" sz="4400" dirty="0">
                <a:solidFill>
                  <a:schemeClr val="bg1"/>
                </a:solidFill>
              </a:rPr>
              <a:t>I will praise You</a:t>
            </a:r>
          </a:p>
          <a:p>
            <a:r>
              <a:rPr lang="en-GB" sz="4400" dirty="0">
                <a:solidFill>
                  <a:schemeClr val="bg1"/>
                </a:solidFill>
              </a:rPr>
              <a:t>When I rise and when I fall</a:t>
            </a:r>
          </a:p>
          <a:p>
            <a:r>
              <a:rPr lang="en-GB" sz="4400" dirty="0">
                <a:solidFill>
                  <a:schemeClr val="bg1"/>
                </a:solidFill>
              </a:rPr>
              <a:t>I will praise You through it all</a:t>
            </a:r>
          </a:p>
          <a:p>
            <a:r>
              <a:rPr lang="en-GB" sz="4400" dirty="0">
                <a:solidFill>
                  <a:schemeClr val="bg1"/>
                </a:solidFill>
              </a:rPr>
              <a:t>I will sing a love song to my King</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3964888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Still</a:t>
            </a:r>
          </a:p>
          <a:p>
            <a:br>
              <a:rPr lang="en-GB" sz="1200" dirty="0">
                <a:solidFill>
                  <a:schemeClr val="bg1"/>
                </a:solidFill>
              </a:rPr>
            </a:br>
            <a:r>
              <a:rPr lang="en-GB" sz="1200" dirty="0">
                <a:solidFill>
                  <a:schemeClr val="bg1"/>
                </a:solidFill>
              </a:rPr>
              <a:t>CCLI Song # 3940963</a:t>
            </a:r>
          </a:p>
          <a:p>
            <a:endParaRPr lang="en-GB" sz="1200" dirty="0">
              <a:solidFill>
                <a:schemeClr val="bg1"/>
              </a:solidFill>
            </a:endParaRPr>
          </a:p>
          <a:p>
            <a:r>
              <a:rPr lang="en-GB" sz="1200" dirty="0">
                <a:solidFill>
                  <a:schemeClr val="bg1"/>
                </a:solidFill>
              </a:rPr>
              <a:t>Reuben Morgan</a:t>
            </a:r>
          </a:p>
          <a:p>
            <a:endParaRPr lang="en-GB" sz="1200" dirty="0">
              <a:solidFill>
                <a:schemeClr val="bg1"/>
              </a:solidFill>
            </a:endParaRPr>
          </a:p>
          <a:p>
            <a:r>
              <a:rPr lang="en-GB" sz="1200" dirty="0">
                <a:solidFill>
                  <a:schemeClr val="bg1"/>
                </a:solidFill>
              </a:rPr>
              <a:t>© 2002 Hillsong Music Publishing Australia (Admin. by Hillsong Music Publishing UK)</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940382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Hide me now</a:t>
            </a:r>
          </a:p>
          <a:p>
            <a:r>
              <a:rPr lang="en-GB" sz="4000" dirty="0">
                <a:solidFill>
                  <a:schemeClr val="bg1"/>
                </a:solidFill>
              </a:rPr>
              <a:t>Under Your wings</a:t>
            </a:r>
          </a:p>
          <a:p>
            <a:r>
              <a:rPr lang="en-GB" sz="4000" dirty="0">
                <a:solidFill>
                  <a:schemeClr val="bg1"/>
                </a:solidFill>
              </a:rPr>
              <a:t>Cover me</a:t>
            </a:r>
          </a:p>
          <a:p>
            <a:r>
              <a:rPr lang="en-GB" sz="4000" dirty="0">
                <a:solidFill>
                  <a:schemeClr val="bg1"/>
                </a:solidFill>
              </a:rPr>
              <a:t>Within Your mighty hand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1/3</a:t>
            </a:r>
          </a:p>
        </p:txBody>
      </p:sp>
    </p:spTree>
    <p:extLst>
      <p:ext uri="{BB962C8B-B14F-4D97-AF65-F5344CB8AC3E}">
        <p14:creationId xmlns:p14="http://schemas.microsoft.com/office/powerpoint/2010/main" val="3281651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When the oceans rise</a:t>
            </a:r>
          </a:p>
          <a:p>
            <a:r>
              <a:rPr lang="en-GB" sz="4000" dirty="0">
                <a:solidFill>
                  <a:schemeClr val="bg1"/>
                </a:solidFill>
              </a:rPr>
              <a:t>And thunders roar</a:t>
            </a:r>
          </a:p>
          <a:p>
            <a:r>
              <a:rPr lang="en-GB" sz="4000" dirty="0">
                <a:solidFill>
                  <a:schemeClr val="bg1"/>
                </a:solidFill>
              </a:rPr>
              <a:t>I will soar with You</a:t>
            </a:r>
          </a:p>
          <a:p>
            <a:r>
              <a:rPr lang="en-GB" sz="4000" dirty="0">
                <a:solidFill>
                  <a:schemeClr val="bg1"/>
                </a:solidFill>
              </a:rPr>
              <a:t>Above the storm</a:t>
            </a:r>
          </a:p>
          <a:p>
            <a:r>
              <a:rPr lang="en-GB" sz="4000" dirty="0">
                <a:solidFill>
                  <a:schemeClr val="bg1"/>
                </a:solidFill>
              </a:rPr>
              <a:t>Father You are King</a:t>
            </a:r>
          </a:p>
          <a:p>
            <a:r>
              <a:rPr lang="en-GB" sz="4000" dirty="0">
                <a:solidFill>
                  <a:schemeClr val="bg1"/>
                </a:solidFill>
              </a:rPr>
              <a:t>Over the flood</a:t>
            </a:r>
          </a:p>
          <a:p>
            <a:r>
              <a:rPr lang="en-GB" sz="4000" dirty="0">
                <a:solidFill>
                  <a:schemeClr val="bg1"/>
                </a:solidFill>
              </a:rPr>
              <a:t>I will be still and know</a:t>
            </a:r>
          </a:p>
          <a:p>
            <a:r>
              <a:rPr lang="en-GB" sz="4000" dirty="0">
                <a:solidFill>
                  <a:schemeClr val="bg1"/>
                </a:solidFill>
              </a:rPr>
              <a:t>You are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2/3</a:t>
            </a:r>
          </a:p>
        </p:txBody>
      </p:sp>
    </p:spTree>
    <p:extLst>
      <p:ext uri="{BB962C8B-B14F-4D97-AF65-F5344CB8AC3E}">
        <p14:creationId xmlns:p14="http://schemas.microsoft.com/office/powerpoint/2010/main" val="217563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Find rest my soul</a:t>
            </a:r>
          </a:p>
          <a:p>
            <a:r>
              <a:rPr lang="en-GB" sz="4000" dirty="0">
                <a:solidFill>
                  <a:schemeClr val="bg1"/>
                </a:solidFill>
              </a:rPr>
              <a:t>In Christ alone</a:t>
            </a:r>
          </a:p>
          <a:p>
            <a:r>
              <a:rPr lang="en-GB" sz="4000" dirty="0">
                <a:solidFill>
                  <a:schemeClr val="bg1"/>
                </a:solidFill>
              </a:rPr>
              <a:t>Know His power</a:t>
            </a:r>
          </a:p>
          <a:p>
            <a:r>
              <a:rPr lang="en-GB" sz="4000" dirty="0">
                <a:solidFill>
                  <a:schemeClr val="bg1"/>
                </a:solidFill>
              </a:rPr>
              <a:t>In quietness and trust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3/3</a:t>
            </a:r>
          </a:p>
        </p:txBody>
      </p:sp>
    </p:spTree>
    <p:extLst>
      <p:ext uri="{BB962C8B-B14F-4D97-AF65-F5344CB8AC3E}">
        <p14:creationId xmlns:p14="http://schemas.microsoft.com/office/powerpoint/2010/main" val="2475457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Be Still And Know That I Am God</a:t>
            </a:r>
          </a:p>
          <a:p>
            <a:br>
              <a:rPr lang="en-GB" sz="1200" dirty="0">
                <a:solidFill>
                  <a:schemeClr val="bg1"/>
                </a:solidFill>
              </a:rPr>
            </a:br>
            <a:br>
              <a:rPr lang="en-GB" sz="1200" dirty="0">
                <a:solidFill>
                  <a:schemeClr val="bg1"/>
                </a:solidFill>
              </a:rPr>
            </a:br>
            <a:r>
              <a:rPr lang="en-GB" sz="1200" dirty="0">
                <a:solidFill>
                  <a:schemeClr val="bg1"/>
                </a:solidFill>
              </a:rPr>
              <a:t>CCLI Song # 2769303</a:t>
            </a:r>
          </a:p>
          <a:p>
            <a:endParaRPr lang="en-GB" sz="1200" dirty="0">
              <a:solidFill>
                <a:schemeClr val="bg1"/>
              </a:solidFill>
            </a:endParaRPr>
          </a:p>
          <a:p>
            <a:r>
              <a:rPr lang="en-GB" sz="1200" dirty="0">
                <a:solidFill>
                  <a:schemeClr val="bg1"/>
                </a:solidFill>
              </a:rPr>
              <a:t>Public Domain</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1091730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Be still and know that I am God</a:t>
            </a:r>
          </a:p>
          <a:p>
            <a:r>
              <a:rPr lang="en-GB" sz="4000" dirty="0">
                <a:solidFill>
                  <a:schemeClr val="bg1"/>
                </a:solidFill>
              </a:rPr>
              <a:t>Be still and know that I am God</a:t>
            </a:r>
          </a:p>
          <a:p>
            <a:r>
              <a:rPr lang="en-GB" sz="4000" dirty="0">
                <a:solidFill>
                  <a:schemeClr val="bg1"/>
                </a:solidFill>
              </a:rPr>
              <a:t>Be still and know that I am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1/5</a:t>
            </a:r>
          </a:p>
        </p:txBody>
      </p:sp>
    </p:spTree>
    <p:extLst>
      <p:ext uri="{BB962C8B-B14F-4D97-AF65-F5344CB8AC3E}">
        <p14:creationId xmlns:p14="http://schemas.microsoft.com/office/powerpoint/2010/main" val="1337792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I am the Lord that </a:t>
            </a:r>
            <a:r>
              <a:rPr lang="en-GB" sz="4000" dirty="0" err="1">
                <a:solidFill>
                  <a:schemeClr val="bg1"/>
                </a:solidFill>
              </a:rPr>
              <a:t>healeth</a:t>
            </a:r>
            <a:r>
              <a:rPr lang="en-GB" sz="4000" dirty="0">
                <a:solidFill>
                  <a:schemeClr val="bg1"/>
                </a:solidFill>
              </a:rPr>
              <a:t> thee</a:t>
            </a:r>
          </a:p>
          <a:p>
            <a:r>
              <a:rPr lang="en-GB" sz="4000" dirty="0">
                <a:solidFill>
                  <a:schemeClr val="bg1"/>
                </a:solidFill>
              </a:rPr>
              <a:t>I am the Lord that </a:t>
            </a:r>
            <a:r>
              <a:rPr lang="en-GB" sz="4000" dirty="0" err="1">
                <a:solidFill>
                  <a:schemeClr val="bg1"/>
                </a:solidFill>
              </a:rPr>
              <a:t>healeth</a:t>
            </a:r>
            <a:r>
              <a:rPr lang="en-GB" sz="4000" dirty="0">
                <a:solidFill>
                  <a:schemeClr val="bg1"/>
                </a:solidFill>
              </a:rPr>
              <a:t> thee</a:t>
            </a:r>
          </a:p>
          <a:p>
            <a:r>
              <a:rPr lang="en-GB" sz="4000" dirty="0">
                <a:solidFill>
                  <a:schemeClr val="bg1"/>
                </a:solidFill>
              </a:rPr>
              <a:t>I am the Lord that </a:t>
            </a:r>
            <a:r>
              <a:rPr lang="en-GB" sz="4000" dirty="0" err="1">
                <a:solidFill>
                  <a:schemeClr val="bg1"/>
                </a:solidFill>
              </a:rPr>
              <a:t>healeth</a:t>
            </a:r>
            <a:r>
              <a:rPr lang="en-GB" sz="4000" dirty="0">
                <a:solidFill>
                  <a:schemeClr val="bg1"/>
                </a:solidFill>
              </a:rPr>
              <a:t> thee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2/5</a:t>
            </a:r>
          </a:p>
        </p:txBody>
      </p:sp>
    </p:spTree>
    <p:extLst>
      <p:ext uri="{BB962C8B-B14F-4D97-AF65-F5344CB8AC3E}">
        <p14:creationId xmlns:p14="http://schemas.microsoft.com/office/powerpoint/2010/main" val="3695960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In Thee O Lord do I put my trust</a:t>
            </a:r>
          </a:p>
          <a:p>
            <a:r>
              <a:rPr lang="en-GB" sz="4000" dirty="0">
                <a:solidFill>
                  <a:schemeClr val="bg1"/>
                </a:solidFill>
              </a:rPr>
              <a:t>In Thee O Lord do I put my trust</a:t>
            </a:r>
          </a:p>
          <a:p>
            <a:r>
              <a:rPr lang="en-GB" sz="4000" dirty="0">
                <a:solidFill>
                  <a:schemeClr val="bg1"/>
                </a:solidFill>
              </a:rPr>
              <a:t>In Thee O Lord do I put my trust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3/5</a:t>
            </a:r>
          </a:p>
        </p:txBody>
      </p:sp>
    </p:spTree>
    <p:extLst>
      <p:ext uri="{BB962C8B-B14F-4D97-AF65-F5344CB8AC3E}">
        <p14:creationId xmlns:p14="http://schemas.microsoft.com/office/powerpoint/2010/main" val="3669006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800" dirty="0">
                <a:solidFill>
                  <a:schemeClr val="bg1"/>
                </a:solidFill>
              </a:rPr>
              <a:t>We want to see Jesus lifted high</a:t>
            </a:r>
          </a:p>
          <a:p>
            <a:r>
              <a:rPr lang="en-GB" sz="4800" dirty="0">
                <a:solidFill>
                  <a:schemeClr val="bg1"/>
                </a:solidFill>
              </a:rPr>
              <a:t>A banner that flies across this land</a:t>
            </a:r>
          </a:p>
          <a:p>
            <a:r>
              <a:rPr lang="en-GB" sz="4800" dirty="0">
                <a:solidFill>
                  <a:schemeClr val="bg1"/>
                </a:solidFill>
              </a:rPr>
              <a:t>That all men may see the truth and know</a:t>
            </a:r>
          </a:p>
          <a:p>
            <a:r>
              <a:rPr lang="en-GB" sz="4800" dirty="0">
                <a:solidFill>
                  <a:schemeClr val="bg1"/>
                </a:solidFill>
              </a:rPr>
              <a:t>He is the way to heaven</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1986969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I am the Lord that strengthens thee</a:t>
            </a:r>
          </a:p>
          <a:p>
            <a:r>
              <a:rPr lang="en-GB" sz="4000" dirty="0">
                <a:solidFill>
                  <a:schemeClr val="bg1"/>
                </a:solidFill>
              </a:rPr>
              <a:t>I am the Lord that strengthens thee</a:t>
            </a:r>
          </a:p>
          <a:p>
            <a:r>
              <a:rPr lang="en-GB" sz="4000" dirty="0">
                <a:solidFill>
                  <a:schemeClr val="bg1"/>
                </a:solidFill>
              </a:rPr>
              <a:t>I am the Lord that strengthens thee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4/5</a:t>
            </a:r>
          </a:p>
        </p:txBody>
      </p:sp>
    </p:spTree>
    <p:extLst>
      <p:ext uri="{BB962C8B-B14F-4D97-AF65-F5344CB8AC3E}">
        <p14:creationId xmlns:p14="http://schemas.microsoft.com/office/powerpoint/2010/main" val="4060983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I am the way the truth the life</a:t>
            </a:r>
          </a:p>
          <a:p>
            <a:r>
              <a:rPr lang="en-GB" sz="4000" dirty="0">
                <a:solidFill>
                  <a:schemeClr val="bg1"/>
                </a:solidFill>
              </a:rPr>
              <a:t>I am the way the truth the life</a:t>
            </a:r>
          </a:p>
          <a:p>
            <a:r>
              <a:rPr lang="en-GB" sz="4000" dirty="0">
                <a:solidFill>
                  <a:schemeClr val="bg1"/>
                </a:solidFill>
              </a:rPr>
              <a:t>I am the way the truth the life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5/5</a:t>
            </a:r>
          </a:p>
        </p:txBody>
      </p:sp>
    </p:spTree>
    <p:extLst>
      <p:ext uri="{BB962C8B-B14F-4D97-AF65-F5344CB8AC3E}">
        <p14:creationId xmlns:p14="http://schemas.microsoft.com/office/powerpoint/2010/main" val="2587818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br>
              <a:rPr lang="en-GB" sz="9600" dirty="0">
                <a:solidFill>
                  <a:schemeClr val="bg1"/>
                </a:solidFill>
              </a:rPr>
            </a:br>
            <a:r>
              <a:rPr lang="en-GB" sz="9600" dirty="0">
                <a:solidFill>
                  <a:schemeClr val="bg1"/>
                </a:solidFill>
              </a:rPr>
              <a:t>Cornerstone</a:t>
            </a:r>
            <a:br>
              <a:rPr lang="en-GB" sz="9600" dirty="0">
                <a:solidFill>
                  <a:schemeClr val="bg1"/>
                </a:solidFill>
              </a:rPr>
            </a:br>
            <a:endParaRPr lang="en-GB" sz="1200" dirty="0">
              <a:solidFill>
                <a:schemeClr val="bg1"/>
              </a:solidFill>
            </a:endParaRPr>
          </a:p>
          <a:p>
            <a:r>
              <a:rPr lang="en-GB" sz="1200" dirty="0">
                <a:solidFill>
                  <a:schemeClr val="bg1"/>
                </a:solidFill>
              </a:rPr>
              <a:t>CCLI Song # 6158927</a:t>
            </a:r>
          </a:p>
          <a:p>
            <a:endParaRPr lang="en-GB" sz="1200" dirty="0">
              <a:solidFill>
                <a:schemeClr val="bg1"/>
              </a:solidFill>
            </a:endParaRPr>
          </a:p>
          <a:p>
            <a:r>
              <a:rPr lang="en-GB" sz="1200" dirty="0">
                <a:solidFill>
                  <a:schemeClr val="bg1"/>
                </a:solidFill>
              </a:rPr>
              <a:t>Edward Mote | Eric </a:t>
            </a:r>
            <a:r>
              <a:rPr lang="en-GB" sz="1200" dirty="0" err="1">
                <a:solidFill>
                  <a:schemeClr val="bg1"/>
                </a:solidFill>
              </a:rPr>
              <a:t>Liljero</a:t>
            </a:r>
            <a:r>
              <a:rPr lang="en-GB" sz="1200" dirty="0">
                <a:solidFill>
                  <a:schemeClr val="bg1"/>
                </a:solidFill>
              </a:rPr>
              <a:t> | Jonas </a:t>
            </a:r>
            <a:r>
              <a:rPr lang="en-GB" sz="1200" dirty="0" err="1">
                <a:solidFill>
                  <a:schemeClr val="bg1"/>
                </a:solidFill>
              </a:rPr>
              <a:t>Myrin</a:t>
            </a:r>
            <a:r>
              <a:rPr lang="en-GB" sz="1200" dirty="0">
                <a:solidFill>
                  <a:schemeClr val="bg1"/>
                </a:solidFill>
              </a:rPr>
              <a:t> | Reuben Morgan | William Batchelder Bradbury</a:t>
            </a:r>
          </a:p>
          <a:p>
            <a:endParaRPr lang="en-GB" sz="1200" dirty="0">
              <a:solidFill>
                <a:schemeClr val="bg1"/>
              </a:solidFill>
            </a:endParaRPr>
          </a:p>
          <a:p>
            <a:r>
              <a:rPr lang="en-GB" sz="1200" dirty="0">
                <a:solidFill>
                  <a:schemeClr val="bg1"/>
                </a:solidFill>
              </a:rPr>
              <a:t>© 2011 Hillsong MP Songs (Admin. by Hillsong Music Publishing UK)</a:t>
            </a:r>
          </a:p>
          <a:p>
            <a:r>
              <a:rPr lang="en-GB" sz="1200" dirty="0">
                <a:solidFill>
                  <a:schemeClr val="bg1"/>
                </a:solidFill>
              </a:rPr>
              <a:t>Hillsong Music Publishing Australia (Admin. by Hillsong Music Publishing UK)</a:t>
            </a:r>
          </a:p>
          <a:p>
            <a:r>
              <a:rPr lang="en-GB" sz="1200" dirty="0">
                <a:solidFill>
                  <a:schemeClr val="bg1"/>
                </a:solidFill>
              </a:rPr>
              <a:t>Hillsong Music Publishing UK</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632217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000" dirty="0">
                <a:solidFill>
                  <a:schemeClr val="bg1"/>
                </a:solidFill>
              </a:rPr>
              <a:t>My hope is built on nothing less</a:t>
            </a:r>
          </a:p>
          <a:p>
            <a:r>
              <a:rPr lang="en-GB" sz="5000" dirty="0">
                <a:solidFill>
                  <a:schemeClr val="bg1"/>
                </a:solidFill>
              </a:rPr>
              <a:t>Than Jesus' blood and righteousness</a:t>
            </a:r>
          </a:p>
          <a:p>
            <a:r>
              <a:rPr lang="en-GB" sz="5000" dirty="0">
                <a:solidFill>
                  <a:schemeClr val="bg1"/>
                </a:solidFill>
              </a:rPr>
              <a:t>I dare not trust the sweetest frame</a:t>
            </a:r>
          </a:p>
          <a:p>
            <a:r>
              <a:rPr lang="en-GB" sz="5000" dirty="0">
                <a:solidFill>
                  <a:schemeClr val="bg1"/>
                </a:solidFill>
              </a:rPr>
              <a:t>But wholly trust in Jesus' Name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3006420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6000" dirty="0">
                <a:solidFill>
                  <a:schemeClr val="bg1"/>
                </a:solidFill>
              </a:rPr>
              <a:t>Christ alone cornerstone</a:t>
            </a:r>
          </a:p>
          <a:p>
            <a:r>
              <a:rPr lang="en-GB" sz="6000" dirty="0">
                <a:solidFill>
                  <a:schemeClr val="bg1"/>
                </a:solidFill>
              </a:rPr>
              <a:t>Weak made strong in the Saviour's love</a:t>
            </a:r>
          </a:p>
          <a:p>
            <a:r>
              <a:rPr lang="en-GB" sz="6000" dirty="0">
                <a:solidFill>
                  <a:schemeClr val="bg1"/>
                </a:solidFill>
              </a:rPr>
              <a:t>Through the storm He is Lord</a:t>
            </a:r>
          </a:p>
          <a:p>
            <a:r>
              <a:rPr lang="en-GB" sz="6000" dirty="0">
                <a:solidFill>
                  <a:schemeClr val="bg1"/>
                </a:solidFill>
              </a:rPr>
              <a:t>Lord of all</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2764031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000" dirty="0">
                <a:solidFill>
                  <a:schemeClr val="bg1"/>
                </a:solidFill>
              </a:rPr>
              <a:t>When darkness seems to hide His face</a:t>
            </a:r>
          </a:p>
          <a:p>
            <a:r>
              <a:rPr lang="en-GB" sz="5000" dirty="0">
                <a:solidFill>
                  <a:schemeClr val="bg1"/>
                </a:solidFill>
              </a:rPr>
              <a:t>I rest on His unchanging grace</a:t>
            </a:r>
          </a:p>
          <a:p>
            <a:r>
              <a:rPr lang="en-GB" sz="5000" dirty="0">
                <a:solidFill>
                  <a:schemeClr val="bg1"/>
                </a:solidFill>
              </a:rPr>
              <a:t>In every high and stormy gale</a:t>
            </a:r>
          </a:p>
          <a:p>
            <a:r>
              <a:rPr lang="en-GB" sz="5000" dirty="0">
                <a:solidFill>
                  <a:schemeClr val="bg1"/>
                </a:solidFill>
              </a:rPr>
              <a:t>My anchor holds within the veil</a:t>
            </a:r>
          </a:p>
          <a:p>
            <a:r>
              <a:rPr lang="en-GB" sz="5000" dirty="0">
                <a:solidFill>
                  <a:schemeClr val="bg1"/>
                </a:solidFill>
              </a:rPr>
              <a:t>My anchor holds within the veil</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1729585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000" dirty="0">
                <a:solidFill>
                  <a:schemeClr val="bg1"/>
                </a:solidFill>
              </a:rPr>
              <a:t>When He shall come with trumpet sound</a:t>
            </a:r>
          </a:p>
          <a:p>
            <a:r>
              <a:rPr lang="en-GB" sz="5000" dirty="0">
                <a:solidFill>
                  <a:schemeClr val="bg1"/>
                </a:solidFill>
              </a:rPr>
              <a:t>Oh may I then in Him be found</a:t>
            </a:r>
          </a:p>
          <a:p>
            <a:r>
              <a:rPr lang="en-GB" sz="5000" dirty="0">
                <a:solidFill>
                  <a:schemeClr val="bg1"/>
                </a:solidFill>
              </a:rPr>
              <a:t>Dressed in His righteousness alone</a:t>
            </a:r>
          </a:p>
          <a:p>
            <a:r>
              <a:rPr lang="en-GB" sz="5000" dirty="0">
                <a:solidFill>
                  <a:schemeClr val="bg1"/>
                </a:solidFill>
              </a:rPr>
              <a:t>Faultless stand before the throne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3450336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0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ertford St Andrew : Notices">
            <a:extLst>
              <a:ext uri="{FF2B5EF4-FFF2-40B4-BE49-F238E27FC236}">
                <a16:creationId xmlns:a16="http://schemas.microsoft.com/office/drawing/2014/main" id="{06066A83-1643-47C1-85D2-C0293A5475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0024" y="692695"/>
            <a:ext cx="8770901" cy="504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992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707" y="0"/>
            <a:ext cx="7328585"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Calendar&#10;&#10;Description automatically generated">
            <a:extLst>
              <a:ext uri="{FF2B5EF4-FFF2-40B4-BE49-F238E27FC236}">
                <a16:creationId xmlns:a16="http://schemas.microsoft.com/office/drawing/2014/main" id="{5E1F702E-FF7B-35A5-CB22-D42E759E5DAE}"/>
              </a:ext>
            </a:extLst>
          </p:cNvPr>
          <p:cNvPicPr>
            <a:picLocks noChangeAspect="1"/>
          </p:cNvPicPr>
          <p:nvPr/>
        </p:nvPicPr>
        <p:blipFill rotWithShape="1">
          <a:blip r:embed="rId2">
            <a:extLst>
              <a:ext uri="{28A0092B-C50C-407E-A947-70E740481C1C}">
                <a14:useLocalDpi xmlns:a14="http://schemas.microsoft.com/office/drawing/2010/main" val="0"/>
              </a:ext>
            </a:extLst>
          </a:blip>
          <a:srcRect t="25152" r="1" b="2107"/>
          <a:stretch/>
        </p:blipFill>
        <p:spPr>
          <a:xfrm>
            <a:off x="1095447" y="10"/>
            <a:ext cx="6953105"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908991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800" dirty="0">
                <a:solidFill>
                  <a:schemeClr val="bg1"/>
                </a:solidFill>
              </a:rPr>
              <a:t>We want to see we want to see</a:t>
            </a:r>
          </a:p>
          <a:p>
            <a:r>
              <a:rPr lang="en-GB" sz="4800" dirty="0">
                <a:solidFill>
                  <a:schemeClr val="bg1"/>
                </a:solidFill>
              </a:rPr>
              <a:t>We want to see Jesus lifted high</a:t>
            </a:r>
          </a:p>
          <a:p>
            <a:r>
              <a:rPr lang="en-GB" sz="4800" dirty="0">
                <a:solidFill>
                  <a:schemeClr val="bg1"/>
                </a:solidFill>
              </a:rPr>
              <a:t>We want to see we want to see</a:t>
            </a:r>
          </a:p>
          <a:p>
            <a:r>
              <a:rPr lang="en-GB" sz="4800" dirty="0">
                <a:solidFill>
                  <a:schemeClr val="bg1"/>
                </a:solidFill>
              </a:rPr>
              <a:t>We want to see Jesus lifted high</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3044115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F87FD03E-7A37-4C26-45C1-BAE99E25D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632" y="643466"/>
            <a:ext cx="4094734" cy="5571067"/>
          </a:xfrm>
          <a:prstGeom prst="rect">
            <a:avLst/>
          </a:prstGeom>
        </p:spPr>
      </p:pic>
    </p:spTree>
    <p:extLst>
      <p:ext uri="{BB962C8B-B14F-4D97-AF65-F5344CB8AC3E}">
        <p14:creationId xmlns:p14="http://schemas.microsoft.com/office/powerpoint/2010/main" val="2305897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080DD-9A55-9387-699C-C853F1D6DE70}"/>
              </a:ext>
            </a:extLst>
          </p:cNvPr>
          <p:cNvSpPr txBox="1"/>
          <p:nvPr/>
        </p:nvSpPr>
        <p:spPr>
          <a:xfrm>
            <a:off x="251520" y="476672"/>
            <a:ext cx="33555728" cy="4647426"/>
          </a:xfrm>
          <a:prstGeom prst="rect">
            <a:avLst/>
          </a:prstGeom>
          <a:noFill/>
        </p:spPr>
        <p:txBody>
          <a:bodyPr wrap="square" rtlCol="0">
            <a:spAutoFit/>
          </a:bodyPr>
          <a:lstStyle/>
          <a:p>
            <a:r>
              <a:rPr lang="en-GB" sz="4400" dirty="0">
                <a:solidFill>
                  <a:schemeClr val="bg1"/>
                </a:solidFill>
              </a:rPr>
              <a:t>🇳 🇪 🇼 🇩 🇦 🇾  2⃣0⃣2⃣3⃣</a:t>
            </a:r>
          </a:p>
          <a:p>
            <a:endParaRPr lang="en-GB" dirty="0">
              <a:solidFill>
                <a:schemeClr val="bg1"/>
              </a:solidFill>
            </a:endParaRPr>
          </a:p>
          <a:p>
            <a:r>
              <a:rPr lang="en-GB" dirty="0">
                <a:solidFill>
                  <a:schemeClr val="bg1"/>
                </a:solidFill>
              </a:rPr>
              <a:t>Parents/Carers of 11-18 </a:t>
            </a:r>
            <a:r>
              <a:rPr lang="en-GB" dirty="0" err="1">
                <a:solidFill>
                  <a:schemeClr val="bg1"/>
                </a:solidFill>
              </a:rPr>
              <a:t>yr</a:t>
            </a:r>
            <a:r>
              <a:rPr lang="en-GB" dirty="0">
                <a:solidFill>
                  <a:schemeClr val="bg1"/>
                </a:solidFill>
              </a:rPr>
              <a:t> olds (year groups 6 - year groups 13)... </a:t>
            </a:r>
          </a:p>
          <a:p>
            <a:endParaRPr lang="en-GB" dirty="0">
              <a:solidFill>
                <a:schemeClr val="bg1"/>
              </a:solidFill>
            </a:endParaRPr>
          </a:p>
          <a:p>
            <a:r>
              <a:rPr lang="en-GB" dirty="0">
                <a:solidFill>
                  <a:schemeClr val="bg1"/>
                </a:solidFill>
              </a:rPr>
              <a:t>BOOKINGS ARE NOW OPEN!!</a:t>
            </a:r>
          </a:p>
          <a:p>
            <a:r>
              <a:rPr lang="en-GB" dirty="0">
                <a:solidFill>
                  <a:schemeClr val="bg1"/>
                </a:solidFill>
              </a:rPr>
              <a:t>All the relevant info- including links to each of the 3 booking steps are in </a:t>
            </a:r>
          </a:p>
          <a:p>
            <a:r>
              <a:rPr lang="en-GB" dirty="0">
                <a:solidFill>
                  <a:schemeClr val="bg1"/>
                </a:solidFill>
              </a:rPr>
              <a:t>the letter linked below:👇🏼👇🏼👇🏼👇🏼👇🏼👇🏼👇🏼👇🏼</a:t>
            </a:r>
          </a:p>
          <a:p>
            <a:endParaRPr lang="en-GB" dirty="0">
              <a:solidFill>
                <a:schemeClr val="bg1"/>
              </a:solidFill>
            </a:endParaRPr>
          </a:p>
          <a:p>
            <a:r>
              <a:rPr lang="en-GB" dirty="0">
                <a:solidFill>
                  <a:schemeClr val="bg1"/>
                </a:solidFill>
              </a:rPr>
              <a:t>Bit.ly/newday2023invitePlease note, the early bird cut off is 31st Jan. </a:t>
            </a:r>
          </a:p>
          <a:p>
            <a:endParaRPr lang="en-GB" dirty="0">
              <a:solidFill>
                <a:schemeClr val="bg1"/>
              </a:solidFill>
            </a:endParaRPr>
          </a:p>
          <a:p>
            <a:r>
              <a:rPr lang="en-GB" dirty="0">
                <a:solidFill>
                  <a:schemeClr val="bg1"/>
                </a:solidFill>
              </a:rPr>
              <a:t>Do get in touch if you have any questions or need to talk about finances! </a:t>
            </a:r>
          </a:p>
          <a:p>
            <a:endParaRPr lang="en-GB" dirty="0">
              <a:solidFill>
                <a:schemeClr val="bg1"/>
              </a:solidFill>
            </a:endParaRPr>
          </a:p>
          <a:p>
            <a:r>
              <a:rPr lang="en-GB" dirty="0">
                <a:solidFill>
                  <a:schemeClr val="bg1"/>
                </a:solidFill>
              </a:rPr>
              <a:t>202 days and counting...⏳⛺🎪⛺🎪⛺🎪⛺🎪⛺🎪Ps. </a:t>
            </a:r>
          </a:p>
          <a:p>
            <a:endParaRPr lang="en-GB" dirty="0">
              <a:solidFill>
                <a:schemeClr val="bg1"/>
              </a:solidFill>
            </a:endParaRPr>
          </a:p>
          <a:p>
            <a:r>
              <a:rPr lang="en-GB" dirty="0">
                <a:solidFill>
                  <a:schemeClr val="bg1"/>
                </a:solidFill>
              </a:rPr>
              <a:t>Here's a brief 60 second </a:t>
            </a:r>
            <a:r>
              <a:rPr lang="en-GB" dirty="0" err="1">
                <a:solidFill>
                  <a:schemeClr val="bg1"/>
                </a:solidFill>
              </a:rPr>
              <a:t>Newday</a:t>
            </a:r>
            <a:r>
              <a:rPr lang="en-GB" dirty="0">
                <a:solidFill>
                  <a:schemeClr val="bg1"/>
                </a:solidFill>
              </a:rPr>
              <a:t> promo for anyone who needs it...</a:t>
            </a:r>
          </a:p>
        </p:txBody>
      </p:sp>
    </p:spTree>
    <p:extLst>
      <p:ext uri="{BB962C8B-B14F-4D97-AF65-F5344CB8AC3E}">
        <p14:creationId xmlns:p14="http://schemas.microsoft.com/office/powerpoint/2010/main" val="3505595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A61D4F-060E-5A55-03EE-7E8A9F68E866}"/>
              </a:ext>
            </a:extLst>
          </p:cNvPr>
          <p:cNvPicPr>
            <a:picLocks noChangeAspect="1"/>
          </p:cNvPicPr>
          <p:nvPr/>
        </p:nvPicPr>
        <p:blipFill>
          <a:blip r:embed="rId2"/>
          <a:stretch>
            <a:fillRect/>
          </a:stretch>
        </p:blipFill>
        <p:spPr>
          <a:xfrm>
            <a:off x="834596" y="295942"/>
            <a:ext cx="7474808" cy="6266116"/>
          </a:xfrm>
          <a:prstGeom prst="rect">
            <a:avLst/>
          </a:prstGeom>
        </p:spPr>
      </p:pic>
    </p:spTree>
    <p:extLst>
      <p:ext uri="{BB962C8B-B14F-4D97-AF65-F5344CB8AC3E}">
        <p14:creationId xmlns:p14="http://schemas.microsoft.com/office/powerpoint/2010/main" val="3473233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F6D74-9F01-B8BD-9F05-C592457A67AB}"/>
              </a:ext>
            </a:extLst>
          </p:cNvPr>
          <p:cNvSpPr>
            <a:spLocks noGrp="1"/>
          </p:cNvSpPr>
          <p:nvPr>
            <p:ph idx="1"/>
          </p:nvPr>
        </p:nvSpPr>
        <p:spPr>
          <a:xfrm>
            <a:off x="323528" y="764704"/>
            <a:ext cx="8229600" cy="4525963"/>
          </a:xfrm>
        </p:spPr>
        <p:txBody>
          <a:bodyPr>
            <a:normAutofit fontScale="77500" lnSpcReduction="20000"/>
          </a:bodyPr>
          <a:lstStyle/>
          <a:p>
            <a:r>
              <a:rPr lang="en-GB" dirty="0">
                <a:solidFill>
                  <a:schemeClr val="bg1"/>
                </a:solidFill>
              </a:rPr>
              <a:t>Just a reminder about Peninsula Churches Together Praise &amp; Prayer night  this Monday at Allhallows Church 7.30 to 8.30pm.🙏🏻🔥</a:t>
            </a:r>
            <a:br>
              <a:rPr lang="en-GB" dirty="0">
                <a:solidFill>
                  <a:schemeClr val="bg1"/>
                </a:solidFill>
              </a:rPr>
            </a:br>
            <a:br>
              <a:rPr lang="en-GB" dirty="0">
                <a:solidFill>
                  <a:schemeClr val="bg1"/>
                </a:solidFill>
              </a:rPr>
            </a:br>
            <a:r>
              <a:rPr lang="en-GB" dirty="0">
                <a:solidFill>
                  <a:schemeClr val="bg1"/>
                </a:solidFill>
              </a:rPr>
              <a:t>It is particularly important that we gather tonight to prayer over our Villages and Communities, as the spiritual battle is heightened on this evening.   Let's come together as a United Church, joining together with the all the angels, the hosts of heaven, and the Lord our God, to come against the spiritual enemy and drive them back and tear down  spiritual strongholds.🔥🔥🙏🏻🙏🏻⚔️🕯️🕯️</a:t>
            </a:r>
            <a:br>
              <a:rPr lang="en-GB" dirty="0">
                <a:solidFill>
                  <a:schemeClr val="bg1"/>
                </a:solidFill>
              </a:rPr>
            </a:br>
            <a:br>
              <a:rPr lang="en-GB" dirty="0">
                <a:solidFill>
                  <a:schemeClr val="bg1"/>
                </a:solidFill>
              </a:rPr>
            </a:br>
            <a:r>
              <a:rPr lang="en-GB" dirty="0">
                <a:solidFill>
                  <a:schemeClr val="bg1"/>
                </a:solidFill>
              </a:rPr>
              <a:t>The address is: All Saints Church, 11 Stoke Rd, Allhallows, ME3 9PF</a:t>
            </a:r>
          </a:p>
        </p:txBody>
      </p:sp>
    </p:spTree>
    <p:extLst>
      <p:ext uri="{BB962C8B-B14F-4D97-AF65-F5344CB8AC3E}">
        <p14:creationId xmlns:p14="http://schemas.microsoft.com/office/powerpoint/2010/main" val="2593739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holding signs&#10;&#10;Description automatically generated with medium confidence">
            <a:extLst>
              <a:ext uri="{FF2B5EF4-FFF2-40B4-BE49-F238E27FC236}">
                <a16:creationId xmlns:a16="http://schemas.microsoft.com/office/drawing/2014/main" id="{30898978-9946-21F3-49B8-324561786DF0}"/>
              </a:ext>
            </a:extLst>
          </p:cNvPr>
          <p:cNvPicPr>
            <a:picLocks noChangeAspect="1"/>
          </p:cNvPicPr>
          <p:nvPr/>
        </p:nvPicPr>
        <p:blipFill rotWithShape="1">
          <a:blip r:embed="rId2">
            <a:extLst>
              <a:ext uri="{28A0092B-C50C-407E-A947-70E740481C1C}">
                <a14:useLocalDpi xmlns:a14="http://schemas.microsoft.com/office/drawing/2010/main" val="0"/>
              </a:ext>
            </a:extLst>
          </a:blip>
          <a:srcRect t="17899" r="1" b="32385"/>
          <a:stretch/>
        </p:blipFill>
        <p:spPr>
          <a:xfrm>
            <a:off x="342900" y="457200"/>
            <a:ext cx="8458200" cy="5943600"/>
          </a:xfrm>
          <a:prstGeom prst="rect">
            <a:avLst/>
          </a:prstGeom>
        </p:spPr>
      </p:pic>
    </p:spTree>
    <p:extLst>
      <p:ext uri="{BB962C8B-B14F-4D97-AF65-F5344CB8AC3E}">
        <p14:creationId xmlns:p14="http://schemas.microsoft.com/office/powerpoint/2010/main" val="3983338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24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An Army Of Ordinary People</a:t>
            </a:r>
          </a:p>
          <a:p>
            <a:br>
              <a:rPr lang="en-GB" sz="1200" dirty="0">
                <a:solidFill>
                  <a:schemeClr val="bg1"/>
                </a:solidFill>
              </a:rPr>
            </a:br>
            <a:r>
              <a:rPr lang="en-GB" sz="1200" dirty="0">
                <a:solidFill>
                  <a:schemeClr val="bg1"/>
                </a:solidFill>
              </a:rPr>
              <a:t>CCLI Song # 222241</a:t>
            </a:r>
          </a:p>
          <a:p>
            <a:endParaRPr lang="en-GB" sz="1200" dirty="0">
              <a:solidFill>
                <a:schemeClr val="bg1"/>
              </a:solidFill>
            </a:endParaRPr>
          </a:p>
          <a:p>
            <a:r>
              <a:rPr lang="en-GB" sz="1200" dirty="0">
                <a:solidFill>
                  <a:schemeClr val="bg1"/>
                </a:solidFill>
              </a:rPr>
              <a:t>Dave </a:t>
            </a:r>
            <a:r>
              <a:rPr lang="en-GB" sz="1200" dirty="0" err="1">
                <a:solidFill>
                  <a:schemeClr val="bg1"/>
                </a:solidFill>
              </a:rPr>
              <a:t>Bilbrough</a:t>
            </a:r>
            <a:endParaRPr lang="en-GB" sz="1200" dirty="0">
              <a:solidFill>
                <a:schemeClr val="bg1"/>
              </a:solidFill>
            </a:endParaRPr>
          </a:p>
          <a:p>
            <a:endParaRPr lang="en-GB" sz="1200" dirty="0">
              <a:solidFill>
                <a:schemeClr val="bg1"/>
              </a:solidFill>
            </a:endParaRPr>
          </a:p>
          <a:p>
            <a:r>
              <a:rPr lang="en-GB" sz="1200" dirty="0">
                <a:solidFill>
                  <a:schemeClr val="bg1"/>
                </a:solidFill>
              </a:rPr>
              <a:t>© 1983 Thankyou Music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646509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An army of ordinary people</a:t>
            </a:r>
          </a:p>
          <a:p>
            <a:r>
              <a:rPr lang="en-GB" sz="4000" dirty="0">
                <a:solidFill>
                  <a:schemeClr val="bg1"/>
                </a:solidFill>
              </a:rPr>
              <a:t>A kingdom where love is the key</a:t>
            </a:r>
          </a:p>
          <a:p>
            <a:r>
              <a:rPr lang="en-GB" sz="4000" dirty="0">
                <a:solidFill>
                  <a:schemeClr val="bg1"/>
                </a:solidFill>
              </a:rPr>
              <a:t>A city a light to the nations</a:t>
            </a:r>
          </a:p>
          <a:p>
            <a:r>
              <a:rPr lang="en-GB" sz="4000" dirty="0">
                <a:solidFill>
                  <a:schemeClr val="bg1"/>
                </a:solidFill>
              </a:rPr>
              <a:t>Heirs to the promise are we</a:t>
            </a:r>
          </a:p>
          <a:p>
            <a:r>
              <a:rPr lang="en-GB" sz="4000" dirty="0">
                <a:solidFill>
                  <a:schemeClr val="bg1"/>
                </a:solidFill>
              </a:rPr>
              <a:t>A people whose life is in Jesus</a:t>
            </a:r>
          </a:p>
          <a:p>
            <a:r>
              <a:rPr lang="en-GB" sz="4000" dirty="0">
                <a:solidFill>
                  <a:schemeClr val="bg1"/>
                </a:solidFill>
              </a:rPr>
              <a:t>A nation together we stand</a:t>
            </a:r>
          </a:p>
          <a:p>
            <a:r>
              <a:rPr lang="en-GB" sz="4000" dirty="0">
                <a:solidFill>
                  <a:schemeClr val="bg1"/>
                </a:solidFill>
              </a:rPr>
              <a:t>Only through grace are we worthy</a:t>
            </a:r>
          </a:p>
          <a:p>
            <a:r>
              <a:rPr lang="en-GB" sz="4000" dirty="0">
                <a:solidFill>
                  <a:schemeClr val="bg1"/>
                </a:solidFill>
              </a:rPr>
              <a:t>Inheritors of the land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1/3</a:t>
            </a:r>
          </a:p>
        </p:txBody>
      </p:sp>
    </p:spTree>
    <p:extLst>
      <p:ext uri="{BB962C8B-B14F-4D97-AF65-F5344CB8AC3E}">
        <p14:creationId xmlns:p14="http://schemas.microsoft.com/office/powerpoint/2010/main" val="1814379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An army of ordinary people</a:t>
            </a:r>
          </a:p>
          <a:p>
            <a:r>
              <a:rPr lang="en-GB" sz="4000" dirty="0">
                <a:solidFill>
                  <a:schemeClr val="bg1"/>
                </a:solidFill>
              </a:rPr>
              <a:t>A kingdom where love is the key</a:t>
            </a:r>
          </a:p>
          <a:p>
            <a:r>
              <a:rPr lang="en-GB" sz="4000" dirty="0">
                <a:solidFill>
                  <a:schemeClr val="bg1"/>
                </a:solidFill>
              </a:rPr>
              <a:t>A city a light to the nations</a:t>
            </a:r>
          </a:p>
          <a:p>
            <a:r>
              <a:rPr lang="en-GB" sz="4000" dirty="0">
                <a:solidFill>
                  <a:schemeClr val="bg1"/>
                </a:solidFill>
              </a:rPr>
              <a:t>Heirs to the promise are we</a:t>
            </a:r>
          </a:p>
          <a:p>
            <a:r>
              <a:rPr lang="en-GB" sz="4000" dirty="0">
                <a:solidFill>
                  <a:schemeClr val="bg1"/>
                </a:solidFill>
              </a:rPr>
              <a:t>A people whose life is in Jesus</a:t>
            </a:r>
          </a:p>
          <a:p>
            <a:r>
              <a:rPr lang="en-GB" sz="4000" dirty="0">
                <a:solidFill>
                  <a:schemeClr val="bg1"/>
                </a:solidFill>
              </a:rPr>
              <a:t>A nation together we stand</a:t>
            </a:r>
          </a:p>
          <a:p>
            <a:r>
              <a:rPr lang="en-GB" sz="4000" dirty="0">
                <a:solidFill>
                  <a:schemeClr val="bg1"/>
                </a:solidFill>
              </a:rPr>
              <a:t>Only through grace are we worthy</a:t>
            </a:r>
          </a:p>
          <a:p>
            <a:r>
              <a:rPr lang="en-GB" sz="4000" dirty="0">
                <a:solidFill>
                  <a:schemeClr val="bg1"/>
                </a:solidFill>
              </a:rPr>
              <a:t>Inheritors of the land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2/3</a:t>
            </a:r>
          </a:p>
        </p:txBody>
      </p:sp>
    </p:spTree>
    <p:extLst>
      <p:ext uri="{BB962C8B-B14F-4D97-AF65-F5344CB8AC3E}">
        <p14:creationId xmlns:p14="http://schemas.microsoft.com/office/powerpoint/2010/main" val="2096590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A people without recognition</a:t>
            </a:r>
          </a:p>
          <a:p>
            <a:r>
              <a:rPr lang="en-GB" sz="4000" dirty="0">
                <a:solidFill>
                  <a:schemeClr val="bg1"/>
                </a:solidFill>
              </a:rPr>
              <a:t>But with Him a destiny sealed</a:t>
            </a:r>
          </a:p>
          <a:p>
            <a:r>
              <a:rPr lang="en-GB" sz="4000" dirty="0">
                <a:solidFill>
                  <a:schemeClr val="bg1"/>
                </a:solidFill>
              </a:rPr>
              <a:t>Called to a heavenly vision</a:t>
            </a:r>
          </a:p>
          <a:p>
            <a:r>
              <a:rPr lang="en-GB" sz="4000" dirty="0">
                <a:solidFill>
                  <a:schemeClr val="bg1"/>
                </a:solidFill>
              </a:rPr>
              <a:t>His purpose shall be fulfilled</a:t>
            </a:r>
          </a:p>
          <a:p>
            <a:r>
              <a:rPr lang="en-GB" sz="4000" dirty="0">
                <a:solidFill>
                  <a:schemeClr val="bg1"/>
                </a:solidFill>
              </a:rPr>
              <a:t>Come let us stand strong together</a:t>
            </a:r>
          </a:p>
          <a:p>
            <a:r>
              <a:rPr lang="en-GB" sz="4000" dirty="0">
                <a:solidFill>
                  <a:schemeClr val="bg1"/>
                </a:solidFill>
              </a:rPr>
              <a:t>Abandon ourselves to the King</a:t>
            </a:r>
          </a:p>
          <a:p>
            <a:r>
              <a:rPr lang="en-GB" sz="4000" dirty="0">
                <a:solidFill>
                  <a:schemeClr val="bg1"/>
                </a:solidFill>
              </a:rPr>
              <a:t>His love shall be ours forever</a:t>
            </a:r>
          </a:p>
          <a:p>
            <a:r>
              <a:rPr lang="en-GB" sz="4000" dirty="0">
                <a:solidFill>
                  <a:schemeClr val="bg1"/>
                </a:solidFill>
              </a:rPr>
              <a:t>This </a:t>
            </a:r>
            <a:r>
              <a:rPr lang="en-GB" sz="4000" dirty="0" err="1">
                <a:solidFill>
                  <a:schemeClr val="bg1"/>
                </a:solidFill>
              </a:rPr>
              <a:t>vict'ry</a:t>
            </a:r>
            <a:r>
              <a:rPr lang="en-GB" sz="4000" dirty="0">
                <a:solidFill>
                  <a:schemeClr val="bg1"/>
                </a:solidFill>
              </a:rPr>
              <a:t> song we shall sing</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3/3</a:t>
            </a:r>
          </a:p>
        </p:txBody>
      </p:sp>
    </p:spTree>
    <p:extLst>
      <p:ext uri="{BB962C8B-B14F-4D97-AF65-F5344CB8AC3E}">
        <p14:creationId xmlns:p14="http://schemas.microsoft.com/office/powerpoint/2010/main" val="4078139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88640"/>
            <a:ext cx="8856984" cy="6480720"/>
          </a:xfrm>
        </p:spPr>
        <p:txBody>
          <a:bodyPr>
            <a:noAutofit/>
          </a:bodyPr>
          <a:lstStyle/>
          <a:p>
            <a:r>
              <a:rPr lang="en-GB" sz="4000" dirty="0">
                <a:solidFill>
                  <a:schemeClr val="bg1"/>
                </a:solidFill>
              </a:rPr>
              <a:t>Step by step we're moving forward</a:t>
            </a:r>
          </a:p>
          <a:p>
            <a:r>
              <a:rPr lang="en-GB" sz="4000" dirty="0">
                <a:solidFill>
                  <a:schemeClr val="bg1"/>
                </a:solidFill>
              </a:rPr>
              <a:t>Little by little we’re taking ground</a:t>
            </a:r>
          </a:p>
          <a:p>
            <a:r>
              <a:rPr lang="en-GB" sz="4000" dirty="0" err="1">
                <a:solidFill>
                  <a:schemeClr val="bg1"/>
                </a:solidFill>
              </a:rPr>
              <a:t>Ev’ry</a:t>
            </a:r>
            <a:r>
              <a:rPr lang="en-GB" sz="4000" dirty="0">
                <a:solidFill>
                  <a:schemeClr val="bg1"/>
                </a:solidFill>
              </a:rPr>
              <a:t> prayer a powerful weapon</a:t>
            </a:r>
          </a:p>
          <a:p>
            <a:r>
              <a:rPr lang="en-GB" sz="4000" dirty="0">
                <a:solidFill>
                  <a:schemeClr val="bg1"/>
                </a:solidFill>
              </a:rPr>
              <a:t>Strongholds come tumbling down</a:t>
            </a:r>
          </a:p>
          <a:p>
            <a:r>
              <a:rPr lang="en-GB" sz="4000" dirty="0">
                <a:solidFill>
                  <a:schemeClr val="bg1"/>
                </a:solidFill>
              </a:rPr>
              <a:t>And down and down and down</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2465845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God of This City</a:t>
            </a:r>
          </a:p>
          <a:p>
            <a:br>
              <a:rPr lang="en-GB" sz="1200" dirty="0">
                <a:solidFill>
                  <a:schemeClr val="bg1"/>
                </a:solidFill>
              </a:rPr>
            </a:br>
            <a:r>
              <a:rPr lang="en-GB" sz="1200" dirty="0">
                <a:solidFill>
                  <a:schemeClr val="bg1"/>
                </a:solidFill>
              </a:rPr>
              <a:t>CCLI Song # 5037070</a:t>
            </a:r>
          </a:p>
          <a:p>
            <a:endParaRPr lang="en-GB" sz="1200" dirty="0">
              <a:solidFill>
                <a:schemeClr val="bg1"/>
              </a:solidFill>
            </a:endParaRPr>
          </a:p>
          <a:p>
            <a:r>
              <a:rPr lang="en-GB" sz="1200" dirty="0">
                <a:solidFill>
                  <a:schemeClr val="bg1"/>
                </a:solidFill>
              </a:rPr>
              <a:t>Aaron Boyd | Andrew McCann | Ian Jordan | Peter Comfort | Peter </a:t>
            </a:r>
            <a:r>
              <a:rPr lang="en-GB" sz="1200" dirty="0" err="1">
                <a:solidFill>
                  <a:schemeClr val="bg1"/>
                </a:solidFill>
              </a:rPr>
              <a:t>Kernoghan</a:t>
            </a:r>
            <a:r>
              <a:rPr lang="en-GB" sz="1200" dirty="0">
                <a:solidFill>
                  <a:schemeClr val="bg1"/>
                </a:solidFill>
              </a:rPr>
              <a:t> | Richard </a:t>
            </a:r>
            <a:r>
              <a:rPr lang="en-GB" sz="1200" dirty="0" err="1">
                <a:solidFill>
                  <a:schemeClr val="bg1"/>
                </a:solidFill>
              </a:rPr>
              <a:t>Bleakley</a:t>
            </a:r>
            <a:endParaRPr lang="en-GB" sz="1200" dirty="0">
              <a:solidFill>
                <a:schemeClr val="bg1"/>
              </a:solidFill>
            </a:endParaRPr>
          </a:p>
          <a:p>
            <a:endParaRPr lang="en-GB" sz="1200" dirty="0">
              <a:solidFill>
                <a:schemeClr val="bg1"/>
              </a:solidFill>
            </a:endParaRPr>
          </a:p>
          <a:p>
            <a:r>
              <a:rPr lang="en-GB" sz="1200" dirty="0">
                <a:solidFill>
                  <a:schemeClr val="bg1"/>
                </a:solidFill>
              </a:rPr>
              <a:t>© 2006 Thankyou Music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160136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You're the God of this city</a:t>
            </a:r>
          </a:p>
          <a:p>
            <a:r>
              <a:rPr lang="en-GB" sz="4000" dirty="0">
                <a:solidFill>
                  <a:schemeClr val="bg1"/>
                </a:solidFill>
              </a:rPr>
              <a:t>You're the King of these people</a:t>
            </a:r>
          </a:p>
          <a:p>
            <a:r>
              <a:rPr lang="en-GB" sz="4000" dirty="0">
                <a:solidFill>
                  <a:schemeClr val="bg1"/>
                </a:solidFill>
              </a:rPr>
              <a:t>You're the Lord of this nation</a:t>
            </a:r>
          </a:p>
          <a:p>
            <a:r>
              <a:rPr lang="en-GB" sz="4000" dirty="0">
                <a:solidFill>
                  <a:schemeClr val="bg1"/>
                </a:solidFill>
              </a:rPr>
              <a:t>You are</a:t>
            </a:r>
          </a:p>
          <a:p>
            <a:r>
              <a:rPr lang="en-GB" sz="4000" dirty="0">
                <a:solidFill>
                  <a:schemeClr val="bg1"/>
                </a:solidFill>
              </a:rPr>
              <a:t>You're the light in this darkness</a:t>
            </a:r>
          </a:p>
          <a:p>
            <a:r>
              <a:rPr lang="en-GB" sz="4000" dirty="0">
                <a:solidFill>
                  <a:schemeClr val="bg1"/>
                </a:solidFill>
              </a:rPr>
              <a:t>You're the hope to the hopeless</a:t>
            </a:r>
          </a:p>
          <a:p>
            <a:r>
              <a:rPr lang="en-GB" sz="4000" dirty="0">
                <a:solidFill>
                  <a:schemeClr val="bg1"/>
                </a:solidFill>
              </a:rPr>
              <a:t>You're the peace to the restless</a:t>
            </a:r>
          </a:p>
          <a:p>
            <a:r>
              <a:rPr lang="en-GB" sz="4000" dirty="0">
                <a:solidFill>
                  <a:schemeClr val="bg1"/>
                </a:solidFill>
              </a:rPr>
              <a:t>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1/2</a:t>
            </a:r>
          </a:p>
        </p:txBody>
      </p:sp>
    </p:spTree>
    <p:extLst>
      <p:ext uri="{BB962C8B-B14F-4D97-AF65-F5344CB8AC3E}">
        <p14:creationId xmlns:p14="http://schemas.microsoft.com/office/powerpoint/2010/main" val="3093291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There is no one like our God</a:t>
            </a:r>
          </a:p>
          <a:p>
            <a:r>
              <a:rPr lang="en-GB" sz="4000" dirty="0">
                <a:solidFill>
                  <a:schemeClr val="bg1"/>
                </a:solidFill>
              </a:rPr>
              <a:t>There is no one like You God</a:t>
            </a:r>
          </a:p>
          <a:p>
            <a:endParaRPr lang="en-GB" sz="4000" dirty="0">
              <a:solidFill>
                <a:schemeClr val="bg1"/>
              </a:solidFill>
            </a:endParaRPr>
          </a:p>
          <a:p>
            <a:r>
              <a:rPr lang="en-GB" sz="4000" dirty="0">
                <a:solidFill>
                  <a:schemeClr val="bg1"/>
                </a:solidFill>
              </a:rPr>
              <a:t>Greater things have yet to come</a:t>
            </a:r>
          </a:p>
          <a:p>
            <a:r>
              <a:rPr lang="en-GB" sz="4000" dirty="0">
                <a:solidFill>
                  <a:schemeClr val="bg1"/>
                </a:solidFill>
              </a:rPr>
              <a:t>And greater things have still to be done</a:t>
            </a:r>
          </a:p>
          <a:p>
            <a:r>
              <a:rPr lang="en-GB" sz="4000" dirty="0">
                <a:solidFill>
                  <a:schemeClr val="bg1"/>
                </a:solidFill>
              </a:rPr>
              <a:t>In this city</a:t>
            </a:r>
          </a:p>
          <a:p>
            <a:r>
              <a:rPr lang="en-GB" sz="4000" dirty="0">
                <a:solidFill>
                  <a:schemeClr val="bg1"/>
                </a:solidFill>
              </a:rPr>
              <a:t>Greater things have yet to come</a:t>
            </a:r>
          </a:p>
          <a:p>
            <a:r>
              <a:rPr lang="en-GB" sz="4000" dirty="0">
                <a:solidFill>
                  <a:schemeClr val="bg1"/>
                </a:solidFill>
              </a:rPr>
              <a:t>And greater things have still to be done here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2/2</a:t>
            </a:r>
          </a:p>
        </p:txBody>
      </p:sp>
    </p:spTree>
    <p:extLst>
      <p:ext uri="{BB962C8B-B14F-4D97-AF65-F5344CB8AC3E}">
        <p14:creationId xmlns:p14="http://schemas.microsoft.com/office/powerpoint/2010/main" val="1504157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800" dirty="0">
                <a:solidFill>
                  <a:schemeClr val="bg1"/>
                </a:solidFill>
              </a:rPr>
              <a:t>We're </a:t>
            </a:r>
            <a:r>
              <a:rPr lang="en-GB" sz="4800" dirty="0" err="1">
                <a:solidFill>
                  <a:schemeClr val="bg1"/>
                </a:solidFill>
              </a:rPr>
              <a:t>gonna</a:t>
            </a:r>
            <a:r>
              <a:rPr lang="en-GB" sz="4800" dirty="0">
                <a:solidFill>
                  <a:schemeClr val="bg1"/>
                </a:solidFill>
              </a:rPr>
              <a:t> see we're </a:t>
            </a:r>
            <a:r>
              <a:rPr lang="en-GB" sz="4800" dirty="0" err="1">
                <a:solidFill>
                  <a:schemeClr val="bg1"/>
                </a:solidFill>
              </a:rPr>
              <a:t>gonna</a:t>
            </a:r>
            <a:r>
              <a:rPr lang="en-GB" sz="4800" dirty="0">
                <a:solidFill>
                  <a:schemeClr val="bg1"/>
                </a:solidFill>
              </a:rPr>
              <a:t> see</a:t>
            </a:r>
          </a:p>
          <a:p>
            <a:r>
              <a:rPr lang="en-GB" sz="4800" dirty="0">
                <a:solidFill>
                  <a:schemeClr val="bg1"/>
                </a:solidFill>
              </a:rPr>
              <a:t>We're </a:t>
            </a:r>
            <a:r>
              <a:rPr lang="en-GB" sz="4800" dirty="0" err="1">
                <a:solidFill>
                  <a:schemeClr val="bg1"/>
                </a:solidFill>
              </a:rPr>
              <a:t>gonna</a:t>
            </a:r>
            <a:r>
              <a:rPr lang="en-GB" sz="4800" dirty="0">
                <a:solidFill>
                  <a:schemeClr val="bg1"/>
                </a:solidFill>
              </a:rPr>
              <a:t> see Jesus lifted high</a:t>
            </a:r>
          </a:p>
          <a:p>
            <a:r>
              <a:rPr lang="en-GB" sz="4800" dirty="0">
                <a:solidFill>
                  <a:schemeClr val="bg1"/>
                </a:solidFill>
              </a:rPr>
              <a:t>We're </a:t>
            </a:r>
            <a:r>
              <a:rPr lang="en-GB" sz="4800" dirty="0" err="1">
                <a:solidFill>
                  <a:schemeClr val="bg1"/>
                </a:solidFill>
              </a:rPr>
              <a:t>gonna</a:t>
            </a:r>
            <a:r>
              <a:rPr lang="en-GB" sz="4800" dirty="0">
                <a:solidFill>
                  <a:schemeClr val="bg1"/>
                </a:solidFill>
              </a:rPr>
              <a:t> see we're </a:t>
            </a:r>
            <a:r>
              <a:rPr lang="en-GB" sz="4800" dirty="0" err="1">
                <a:solidFill>
                  <a:schemeClr val="bg1"/>
                </a:solidFill>
              </a:rPr>
              <a:t>gonna</a:t>
            </a:r>
            <a:r>
              <a:rPr lang="en-GB" sz="4800" dirty="0">
                <a:solidFill>
                  <a:schemeClr val="bg1"/>
                </a:solidFill>
              </a:rPr>
              <a:t> see</a:t>
            </a:r>
          </a:p>
          <a:p>
            <a:r>
              <a:rPr lang="en-GB" sz="4800" dirty="0">
                <a:solidFill>
                  <a:schemeClr val="bg1"/>
                </a:solidFill>
              </a:rPr>
              <a:t>We're </a:t>
            </a:r>
            <a:r>
              <a:rPr lang="en-GB" sz="4800" dirty="0" err="1">
                <a:solidFill>
                  <a:schemeClr val="bg1"/>
                </a:solidFill>
              </a:rPr>
              <a:t>gonna</a:t>
            </a:r>
            <a:r>
              <a:rPr lang="en-GB" sz="4800" dirty="0">
                <a:solidFill>
                  <a:schemeClr val="bg1"/>
                </a:solidFill>
              </a:rPr>
              <a:t> see Jesus lifted high</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421752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Hosanna </a:t>
            </a:r>
            <a:br>
              <a:rPr lang="en-GB" sz="6600" b="0" i="0" dirty="0">
                <a:solidFill>
                  <a:srgbClr val="00A3E0"/>
                </a:solidFill>
                <a:effectLst/>
                <a:latin typeface="akagi_probook"/>
              </a:rPr>
            </a:br>
            <a:r>
              <a:rPr lang="en-GB" sz="6600" b="0" i="0" dirty="0">
                <a:solidFill>
                  <a:srgbClr val="00A3E0"/>
                </a:solidFill>
                <a:effectLst/>
                <a:latin typeface="akagi_probook"/>
              </a:rPr>
              <a:t>(Praise Is Rising)</a:t>
            </a:r>
          </a:p>
          <a:p>
            <a:r>
              <a:rPr lang="en-GB" sz="900" b="0" i="0" dirty="0">
                <a:solidFill>
                  <a:srgbClr val="717171"/>
                </a:solidFill>
                <a:effectLst/>
                <a:latin typeface="akagi_probook"/>
              </a:rPr>
              <a:t>CCLI Song # 4662491</a:t>
            </a:r>
          </a:p>
          <a:p>
            <a:r>
              <a:rPr lang="en-GB" sz="900" b="0" i="0" dirty="0">
                <a:solidFill>
                  <a:srgbClr val="717171"/>
                </a:solidFill>
                <a:effectLst/>
                <a:latin typeface="akagi_probook"/>
              </a:rPr>
              <a:t>Brenton Brown | Paul </a:t>
            </a:r>
            <a:r>
              <a:rPr lang="en-GB" sz="900" b="0" i="0" dirty="0" err="1">
                <a:solidFill>
                  <a:srgbClr val="717171"/>
                </a:solidFill>
                <a:effectLst/>
                <a:latin typeface="akagi_probook"/>
              </a:rPr>
              <a:t>Baloche</a:t>
            </a:r>
            <a:endParaRPr lang="en-GB" sz="900" b="0" i="0" dirty="0">
              <a:solidFill>
                <a:srgbClr val="717171"/>
              </a:solidFill>
              <a:effectLst/>
              <a:latin typeface="akagi_probook"/>
            </a:endParaRPr>
          </a:p>
          <a:p>
            <a:pPr>
              <a:buFont typeface="Arial" panose="020B0604020202020204" pitchFamily="34" charset="0"/>
              <a:buChar char="•"/>
            </a:pPr>
            <a:r>
              <a:rPr lang="en-GB" sz="900" b="0" i="0" dirty="0">
                <a:solidFill>
                  <a:srgbClr val="717171"/>
                </a:solidFill>
                <a:effectLst/>
                <a:latin typeface="akagi_probook"/>
              </a:rPr>
              <a:t>© 2005, 2006 Integrity's Hosanna! Music (Admin. by Integrity Music Ltd)</a:t>
            </a:r>
          </a:p>
          <a:p>
            <a:pPr>
              <a:buFont typeface="Arial" panose="020B0604020202020204" pitchFamily="34" charset="0"/>
              <a:buChar char="•"/>
            </a:pPr>
            <a:r>
              <a:rPr lang="en-GB" sz="900" b="0" i="0" dirty="0">
                <a:solidFill>
                  <a:srgbClr val="717171"/>
                </a:solidFill>
                <a:effectLst/>
                <a:latin typeface="akagi_probook"/>
              </a:rPr>
              <a:t>Thankyou Music (Admin. by Integrity Music Ltd)</a:t>
            </a:r>
          </a:p>
          <a:p>
            <a:r>
              <a:rPr lang="en-GB" sz="900" b="0" i="1" dirty="0">
                <a:solidFill>
                  <a:srgbClr val="717171"/>
                </a:solidFill>
                <a:effectLst/>
                <a:latin typeface="akagi_probook"/>
              </a:rPr>
              <a:t>For use solely with the </a:t>
            </a:r>
            <a:r>
              <a:rPr lang="en-GB" sz="900" b="0" i="1" dirty="0" err="1">
                <a:solidFill>
                  <a:srgbClr val="717171"/>
                </a:solidFill>
                <a:effectLst/>
                <a:latin typeface="akagi_probook"/>
              </a:rPr>
              <a:t>SongSelect</a:t>
            </a:r>
            <a:r>
              <a:rPr lang="en-GB" sz="900" b="0" i="1" dirty="0">
                <a:solidFill>
                  <a:srgbClr val="717171"/>
                </a:solidFill>
                <a:effectLst/>
                <a:latin typeface="akagi_probook"/>
              </a:rPr>
              <a:t>® </a:t>
            </a:r>
            <a:r>
              <a:rPr lang="en-GB" sz="900" b="0" i="1" u="none" strike="noStrike" dirty="0">
                <a:solidFill>
                  <a:srgbClr val="00A3E0"/>
                </a:solidFill>
                <a:effectLst/>
                <a:latin typeface="akagi_probook"/>
                <a:hlinkClick r:id="rId2"/>
              </a:rPr>
              <a:t>Terms of Use</a:t>
            </a:r>
            <a:r>
              <a:rPr lang="en-GB" sz="900" b="0" i="1" dirty="0">
                <a:solidFill>
                  <a:srgbClr val="717171"/>
                </a:solidFill>
                <a:effectLst/>
                <a:latin typeface="akagi_probook"/>
              </a:rPr>
              <a:t>. All rights reserved. </a:t>
            </a:r>
            <a:r>
              <a:rPr lang="en-GB" sz="900" b="0" i="1" u="none" strike="noStrike" dirty="0">
                <a:solidFill>
                  <a:srgbClr val="00A3E0"/>
                </a:solidFill>
                <a:effectLst/>
                <a:latin typeface="akagi_probook"/>
                <a:hlinkClick r:id="rId3"/>
              </a:rPr>
              <a:t>www.ccli.com</a:t>
            </a:r>
            <a:endParaRPr lang="en-GB" sz="900" b="0" i="1" dirty="0">
              <a:solidFill>
                <a:srgbClr val="717171"/>
              </a:solidFill>
              <a:effectLst/>
              <a:latin typeface="akagi_probook"/>
            </a:endParaRPr>
          </a:p>
          <a:p>
            <a:r>
              <a:rPr lang="en-GB" sz="900" b="0" i="0" dirty="0">
                <a:solidFill>
                  <a:srgbClr val="717171"/>
                </a:solidFill>
                <a:effectLst/>
                <a:latin typeface="akagi_probook"/>
              </a:rPr>
              <a:t>CCLI Licence No. 33265</a:t>
            </a:r>
          </a:p>
          <a:p>
            <a:endParaRPr lang="en-GB" sz="1200" dirty="0">
              <a:solidFill>
                <a:schemeClr val="bg1"/>
              </a:solidFill>
            </a:endParaRPr>
          </a:p>
        </p:txBody>
      </p:sp>
    </p:spTree>
    <p:extLst>
      <p:ext uri="{BB962C8B-B14F-4D97-AF65-F5344CB8AC3E}">
        <p14:creationId xmlns:p14="http://schemas.microsoft.com/office/powerpoint/2010/main" val="3107317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400" dirty="0">
                <a:solidFill>
                  <a:schemeClr val="bg1"/>
                </a:solidFill>
              </a:rPr>
              <a:t>Praise is rising</a:t>
            </a:r>
          </a:p>
          <a:p>
            <a:r>
              <a:rPr lang="en-GB" sz="5400" dirty="0">
                <a:solidFill>
                  <a:schemeClr val="bg1"/>
                </a:solidFill>
              </a:rPr>
              <a:t>Eyes are turning to You</a:t>
            </a:r>
          </a:p>
          <a:p>
            <a:r>
              <a:rPr lang="en-GB" sz="5400" dirty="0">
                <a:solidFill>
                  <a:schemeClr val="bg1"/>
                </a:solidFill>
              </a:rPr>
              <a:t>We turn to You</a:t>
            </a:r>
          </a:p>
          <a:p>
            <a:r>
              <a:rPr lang="en-GB" sz="5400" dirty="0">
                <a:solidFill>
                  <a:schemeClr val="bg1"/>
                </a:solidFill>
              </a:rPr>
              <a:t>Hope is stirring</a:t>
            </a:r>
          </a:p>
          <a:p>
            <a:r>
              <a:rPr lang="en-GB" sz="5400" dirty="0">
                <a:solidFill>
                  <a:schemeClr val="bg1"/>
                </a:solidFill>
              </a:rPr>
              <a:t>Hearts are yearning for You</a:t>
            </a:r>
          </a:p>
          <a:p>
            <a:r>
              <a:rPr lang="en-GB" sz="5400" dirty="0">
                <a:solidFill>
                  <a:schemeClr val="bg1"/>
                </a:solidFill>
              </a:rPr>
              <a:t>We long for You</a:t>
            </a:r>
            <a:endParaRPr lang="en-GB" sz="5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2203528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400" dirty="0" err="1">
                <a:solidFill>
                  <a:schemeClr val="bg1"/>
                </a:solidFill>
              </a:rPr>
              <a:t>‘Cause</a:t>
            </a:r>
            <a:r>
              <a:rPr lang="en-GB" sz="5400" dirty="0">
                <a:solidFill>
                  <a:schemeClr val="bg1"/>
                </a:solidFill>
              </a:rPr>
              <a:t> when we see You</a:t>
            </a:r>
          </a:p>
          <a:p>
            <a:r>
              <a:rPr lang="en-GB" sz="5400" dirty="0">
                <a:solidFill>
                  <a:schemeClr val="bg1"/>
                </a:solidFill>
              </a:rPr>
              <a:t>We find strength to face the day</a:t>
            </a:r>
          </a:p>
          <a:p>
            <a:r>
              <a:rPr lang="en-GB" sz="5400" dirty="0">
                <a:solidFill>
                  <a:schemeClr val="bg1"/>
                </a:solidFill>
              </a:rPr>
              <a:t>In Your presence</a:t>
            </a:r>
          </a:p>
          <a:p>
            <a:r>
              <a:rPr lang="en-GB" sz="5400" dirty="0">
                <a:solidFill>
                  <a:schemeClr val="bg1"/>
                </a:solidFill>
              </a:rPr>
              <a:t>All our fears are washed away</a:t>
            </a:r>
          </a:p>
          <a:p>
            <a:r>
              <a:rPr lang="en-GB" sz="5400" dirty="0">
                <a:solidFill>
                  <a:schemeClr val="bg1"/>
                </a:solidFill>
              </a:rPr>
              <a:t>(Washed away)</a:t>
            </a:r>
            <a:endParaRPr lang="en-GB" sz="5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288803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3293</TotalTime>
  <Words>1667</Words>
  <Application>Microsoft Office PowerPoint</Application>
  <PresentationFormat>On-screen Show (4:3)</PresentationFormat>
  <Paragraphs>293</Paragraphs>
  <Slides>52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akagi_probook</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Dele Olajide</cp:lastModifiedBy>
  <cp:revision>254</cp:revision>
  <dcterms:created xsi:type="dcterms:W3CDTF">2019-09-23T12:06:27Z</dcterms:created>
  <dcterms:modified xsi:type="dcterms:W3CDTF">2023-01-28T22:21:35Z</dcterms:modified>
</cp:coreProperties>
</file>